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78" r:id="rId14"/>
    <p:sldId id="267" r:id="rId15"/>
    <p:sldId id="268" r:id="rId16"/>
    <p:sldId id="269" r:id="rId17"/>
    <p:sldId id="281" r:id="rId18"/>
    <p:sldId id="270" r:id="rId19"/>
    <p:sldId id="279" r:id="rId20"/>
    <p:sldId id="280" r:id="rId21"/>
    <p:sldId id="272" r:id="rId22"/>
    <p:sldId id="273" r:id="rId23"/>
    <p:sldId id="271" r:id="rId24"/>
    <p:sldId id="276" r:id="rId25"/>
    <p:sldId id="275" r:id="rId26"/>
  </p:sldIdLst>
  <p:sldSz cx="9144000" cy="52197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037"/>
    <a:srgbClr val="42342F"/>
    <a:srgbClr val="242329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1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8-4C18-A688-1D1EC3D35A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dist="50800" sx="1000" sy="1000" algn="ctr" rotWithShape="0">
                  <a:srgbClr val="000000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328-4C18-A688-1D1EC3D35A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28-4C18-A688-1D1EC3D35A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8"/>
        <c:axId val="-364001840"/>
        <c:axId val="-364005104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rgbClr val="E6B87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4328-4C18-A688-1D1EC3D35A7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系列 4</c:v>
                      </c:pt>
                    </c:strCache>
                  </c:strRef>
                </c:tx>
                <c:spPr>
                  <a:solidFill>
                    <a:srgbClr val="7D755D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328-4C18-A688-1D1EC3D35A77}"/>
                  </c:ext>
                </c:extLst>
              </c15:ser>
            </c15:filteredBarSeries>
          </c:ext>
        </c:extLst>
      </c:barChart>
      <c:catAx>
        <c:axId val="-364001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-364005104"/>
        <c:crosses val="autoZero"/>
        <c:auto val="1"/>
        <c:lblAlgn val="ctr"/>
        <c:lblOffset val="100"/>
        <c:noMultiLvlLbl val="0"/>
      </c:catAx>
      <c:valAx>
        <c:axId val="-36400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6400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D9-440B-AB84-5E8B5944D3C4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D9-440B-AB84-5E8B5944D3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D9-440B-AB84-5E8B5944D3C4}"/>
              </c:ext>
            </c:extLst>
          </c:dPt>
          <c:dPt>
            <c:idx val="3"/>
            <c:bubble3D val="0"/>
            <c:spPr>
              <a:solidFill>
                <a:schemeClr val="bg2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D9-440B-AB84-5E8B5944D3C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0D9-440B-AB84-5E8B5944D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2949-119B-42AB-9008-379E3C839B96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57AB1-152D-4961-85E4-893BB122A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1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47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96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5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1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8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29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04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958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89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79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81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98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529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19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4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1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4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07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0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368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57AB1-152D-4961-85E4-893BB122AE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6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7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5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5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7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70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8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7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3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8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5EFB8-8D54-4584-BC7E-44110BBE642E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10F41-0062-4E27-9338-862546C7B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7D9708A8-3939-484A-B127-CFED8CD6A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76"/>
          <a:stretch/>
        </p:blipFill>
        <p:spPr>
          <a:xfrm>
            <a:off x="-12999" y="0"/>
            <a:ext cx="5730894" cy="521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52406-325B-40CC-A054-25FAA1A2A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52" y="0"/>
            <a:ext cx="7558269" cy="52197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92CA93-4D37-4F98-980C-9F276268CBE3}"/>
              </a:ext>
            </a:extLst>
          </p:cNvPr>
          <p:cNvCxnSpPr>
            <a:cxnSpLocks/>
          </p:cNvCxnSpPr>
          <p:nvPr/>
        </p:nvCxnSpPr>
        <p:spPr>
          <a:xfrm>
            <a:off x="878811" y="2472852"/>
            <a:ext cx="332629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0C7E8D3-65E8-48CA-9665-F428C310F0E2}"/>
              </a:ext>
            </a:extLst>
          </p:cNvPr>
          <p:cNvSpPr/>
          <p:nvPr/>
        </p:nvSpPr>
        <p:spPr>
          <a:xfrm>
            <a:off x="450549" y="1848012"/>
            <a:ext cx="4977114" cy="523063"/>
          </a:xfrm>
          <a:prstGeom prst="rect">
            <a:avLst/>
          </a:prstGeom>
          <a:noFill/>
        </p:spPr>
        <p:txBody>
          <a:bodyPr wrap="square" lIns="91284" tIns="45642" rIns="91284" bIns="45642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完整框架年终工作总结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1">
            <a:extLst>
              <a:ext uri="{FF2B5EF4-FFF2-40B4-BE49-F238E27FC236}">
                <a16:creationId xmlns:a16="http://schemas.microsoft.com/office/drawing/2014/main" id="{26FFB30B-1076-4DAF-B7A4-9CFE80606822}"/>
              </a:ext>
            </a:extLst>
          </p:cNvPr>
          <p:cNvSpPr/>
          <p:nvPr/>
        </p:nvSpPr>
        <p:spPr>
          <a:xfrm>
            <a:off x="878811" y="3115133"/>
            <a:ext cx="1668481" cy="286734"/>
          </a:xfrm>
          <a:prstGeom prst="roundRect">
            <a:avLst/>
          </a:prstGeom>
          <a:solidFill>
            <a:srgbClr val="2423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5" tIns="45627" rIns="91255" bIns="45627" rtlCol="0" anchor="ctr"/>
          <a:lstStyle/>
          <a:p>
            <a:pPr algn="ctr" defTabSz="912235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演讲人：千图网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C84EC4-2AA4-4EAA-9ADF-81E167727460}"/>
              </a:ext>
            </a:extLst>
          </p:cNvPr>
          <p:cNvSpPr txBox="1"/>
          <p:nvPr/>
        </p:nvSpPr>
        <p:spPr>
          <a:xfrm>
            <a:off x="770315" y="2562766"/>
            <a:ext cx="3319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25" dirty="0">
                <a:solidFill>
                  <a:schemeClr val="bg1"/>
                </a:solidFill>
                <a:latin typeface="锐字云字库细黑体1.0" panose="02010604000000000000" pitchFamily="2" charset="-122"/>
                <a:ea typeface="锐字云字库细黑体1.0" panose="02010604000000000000" pitchFamily="2" charset="-122"/>
              </a:rPr>
              <a:t>BUSINESS </a:t>
            </a:r>
            <a:r>
              <a:rPr lang="en-US" altLang="zh-CN" sz="1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B559D6-2C6B-46D5-A795-5F5EF0A38D69}"/>
              </a:ext>
            </a:extLst>
          </p:cNvPr>
          <p:cNvSpPr/>
          <p:nvPr/>
        </p:nvSpPr>
        <p:spPr>
          <a:xfrm>
            <a:off x="770315" y="1017015"/>
            <a:ext cx="1694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spc="300" dirty="0">
                <a:solidFill>
                  <a:schemeClr val="bg1"/>
                </a:solidFill>
                <a:latin typeface="Impact" panose="020B0806030902050204" pitchFamily="34" charset="0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2019</a:t>
            </a:r>
            <a:endParaRPr lang="zh-CN" altLang="en-US" sz="4800" spc="300" dirty="0">
              <a:solidFill>
                <a:schemeClr val="bg1"/>
              </a:solidFill>
              <a:latin typeface="Impact" panose="020B0806030902050204" pitchFamily="34" charset="0"/>
              <a:ea typeface="经典圆体简" panose="02010609000101010101" pitchFamily="49" charset="-122"/>
              <a:cs typeface="经典圆体简" panose="02010609000101010101" pitchFamily="49" charset="-122"/>
              <a:sym typeface="微软雅黑" pitchFamily="34" charset="-122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E0525846-1645-42C0-81ED-7861896F6FB2}"/>
              </a:ext>
            </a:extLst>
          </p:cNvPr>
          <p:cNvSpPr txBox="1"/>
          <p:nvPr/>
        </p:nvSpPr>
        <p:spPr>
          <a:xfrm>
            <a:off x="7816766" y="4838518"/>
            <a:ext cx="132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2019.1.3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Rachel Platten - Work Of Art">
            <a:hlinkClick r:id="" action="ppaction://media"/>
            <a:extLst>
              <a:ext uri="{FF2B5EF4-FFF2-40B4-BE49-F238E27FC236}">
                <a16:creationId xmlns:a16="http://schemas.microsoft.com/office/drawing/2014/main" id="{5D032F28-17B6-4AC4-81FE-4D0E7BC8C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21239" y="58683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:dissolve/>
      </p:transition>
    </mc:Choice>
    <mc:Fallback>
      <p:transition spd="slow" advClick="0" advTm="2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/>
      <p:bldP spid="14" grpId="0" animBg="1"/>
      <p:bldP spid="15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AF7BDC15-AD0C-4451-9734-238DF08768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47D1E6-840D-456F-A2A1-FC464A0E6F81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782441C5-BC62-4A39-8266-3D9EEF36E0E3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1FAEDC-7679-46B0-9209-9726A6218C7D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167BE1E-EB4C-43FA-A59E-37305A0F6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991411"/>
              </p:ext>
            </p:extLst>
          </p:nvPr>
        </p:nvGraphicFramePr>
        <p:xfrm>
          <a:off x="696519" y="900979"/>
          <a:ext cx="7738092" cy="2655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CFF14BE-0F08-4B4F-B913-D042D9458F37}"/>
              </a:ext>
            </a:extLst>
          </p:cNvPr>
          <p:cNvSpPr/>
          <p:nvPr/>
        </p:nvSpPr>
        <p:spPr>
          <a:xfrm>
            <a:off x="1005489" y="3592663"/>
            <a:ext cx="1345904" cy="26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单击此处添加标题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5AAD6A-768D-45CD-9D80-568C5D159D24}"/>
              </a:ext>
            </a:extLst>
          </p:cNvPr>
          <p:cNvSpPr txBox="1"/>
          <p:nvPr/>
        </p:nvSpPr>
        <p:spPr>
          <a:xfrm>
            <a:off x="696519" y="392810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D4E9AC-8486-4D4D-BC25-C57A6C25688F}"/>
              </a:ext>
            </a:extLst>
          </p:cNvPr>
          <p:cNvSpPr/>
          <p:nvPr/>
        </p:nvSpPr>
        <p:spPr>
          <a:xfrm>
            <a:off x="2940683" y="3594082"/>
            <a:ext cx="1345904" cy="26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单击此处添加标题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1218E-D745-456A-B440-30173277BD69}"/>
              </a:ext>
            </a:extLst>
          </p:cNvPr>
          <p:cNvSpPr txBox="1"/>
          <p:nvPr/>
        </p:nvSpPr>
        <p:spPr>
          <a:xfrm>
            <a:off x="2631713" y="392952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D30C9-A12D-4D2F-9905-3DB0E1F07E18}"/>
              </a:ext>
            </a:extLst>
          </p:cNvPr>
          <p:cNvSpPr/>
          <p:nvPr/>
        </p:nvSpPr>
        <p:spPr>
          <a:xfrm>
            <a:off x="4808934" y="3572432"/>
            <a:ext cx="1345904" cy="26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单击此处添加标题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39DDE5-BB9C-45E1-89CD-BF001B8891DF}"/>
              </a:ext>
            </a:extLst>
          </p:cNvPr>
          <p:cNvSpPr txBox="1"/>
          <p:nvPr/>
        </p:nvSpPr>
        <p:spPr>
          <a:xfrm>
            <a:off x="4499964" y="390787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AAD427-7F50-4990-9ED7-636EBAD00B71}"/>
              </a:ext>
            </a:extLst>
          </p:cNvPr>
          <p:cNvSpPr/>
          <p:nvPr/>
        </p:nvSpPr>
        <p:spPr>
          <a:xfrm>
            <a:off x="6677185" y="3572432"/>
            <a:ext cx="1345904" cy="26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单击此处添加标题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FC0841-563F-46C0-AA01-E1E771DF9528}"/>
              </a:ext>
            </a:extLst>
          </p:cNvPr>
          <p:cNvSpPr txBox="1"/>
          <p:nvPr/>
        </p:nvSpPr>
        <p:spPr>
          <a:xfrm>
            <a:off x="6368215" y="390787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403819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66D6C49F-D24B-45B6-8472-5E4F548D599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0820B-A41D-4FEB-8786-F0A803E8A5F5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E24A65E4-493C-4314-A9EC-9FC5D56F8E17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2535B4-F33A-420B-8C3C-5C9834BC1F21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AC9E9F-7D83-48BD-A57F-550A0041F48D}"/>
              </a:ext>
            </a:extLst>
          </p:cNvPr>
          <p:cNvGrpSpPr/>
          <p:nvPr/>
        </p:nvGrpSpPr>
        <p:grpSpPr>
          <a:xfrm>
            <a:off x="656658" y="1364928"/>
            <a:ext cx="7723413" cy="2999646"/>
            <a:chOff x="-454512" y="810292"/>
            <a:chExt cx="9598512" cy="372790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6C4793-CA34-440D-BDCA-988E36B8E538}"/>
                </a:ext>
              </a:extLst>
            </p:cNvPr>
            <p:cNvSpPr/>
            <p:nvPr/>
          </p:nvSpPr>
          <p:spPr>
            <a:xfrm>
              <a:off x="-454512" y="810292"/>
              <a:ext cx="4560433" cy="17696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00752D-0B74-454C-B65C-6917E484BCCA}"/>
                </a:ext>
              </a:extLst>
            </p:cNvPr>
            <p:cNvSpPr/>
            <p:nvPr/>
          </p:nvSpPr>
          <p:spPr>
            <a:xfrm>
              <a:off x="-454512" y="2768586"/>
              <a:ext cx="4560433" cy="17696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2BFDD9A-0367-4842-9ECE-7CBFE51560B0}"/>
                </a:ext>
              </a:extLst>
            </p:cNvPr>
            <p:cNvSpPr/>
            <p:nvPr/>
          </p:nvSpPr>
          <p:spPr>
            <a:xfrm>
              <a:off x="4583567" y="810292"/>
              <a:ext cx="4560433" cy="17696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48A36F-85B3-4319-8C72-99F61985DE39}"/>
                </a:ext>
              </a:extLst>
            </p:cNvPr>
            <p:cNvSpPr/>
            <p:nvPr/>
          </p:nvSpPr>
          <p:spPr>
            <a:xfrm>
              <a:off x="4583567" y="2768586"/>
              <a:ext cx="4560433" cy="17696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占位符 38">
              <a:extLst>
                <a:ext uri="{FF2B5EF4-FFF2-40B4-BE49-F238E27FC236}">
                  <a16:creationId xmlns:a16="http://schemas.microsoft.com/office/drawing/2014/main" id="{19C6277A-F82F-4C66-9671-B8612D9B8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5" r="15485"/>
            <a:stretch>
              <a:fillRect/>
            </a:stretch>
          </p:blipFill>
          <p:spPr>
            <a:xfrm>
              <a:off x="7427844" y="2866711"/>
              <a:ext cx="1629070" cy="1573358"/>
            </a:xfrm>
            <a:custGeom>
              <a:avLst/>
              <a:gdLst>
                <a:gd name="connsiteX0" fmla="*/ 0 w 1629070"/>
                <a:gd name="connsiteY0" fmla="*/ 0 h 1573358"/>
                <a:gd name="connsiteX1" fmla="*/ 1629070 w 1629070"/>
                <a:gd name="connsiteY1" fmla="*/ 0 h 1573358"/>
                <a:gd name="connsiteX2" fmla="*/ 1629070 w 1629070"/>
                <a:gd name="connsiteY2" fmla="*/ 1573358 h 1573358"/>
                <a:gd name="connsiteX3" fmla="*/ 0 w 1629070"/>
                <a:gd name="connsiteY3" fmla="*/ 1573358 h 1573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9070" h="1573358">
                  <a:moveTo>
                    <a:pt x="0" y="0"/>
                  </a:moveTo>
                  <a:lnTo>
                    <a:pt x="1629070" y="0"/>
                  </a:lnTo>
                  <a:lnTo>
                    <a:pt x="1629070" y="1573358"/>
                  </a:lnTo>
                  <a:lnTo>
                    <a:pt x="0" y="1573358"/>
                  </a:lnTo>
                  <a:close/>
                </a:path>
              </a:pathLst>
            </a:cu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FEBCE5F-8C8B-4F90-9445-9DF512CEF7AA}"/>
              </a:ext>
            </a:extLst>
          </p:cNvPr>
          <p:cNvSpPr txBox="1"/>
          <p:nvPr/>
        </p:nvSpPr>
        <p:spPr>
          <a:xfrm>
            <a:off x="789285" y="201069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562AC3E4-7D16-474B-8E8D-6DE51F6C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079" y="180435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C6F66F-2E9B-45B0-A06A-A1ECA46FA578}"/>
              </a:ext>
            </a:extLst>
          </p:cNvPr>
          <p:cNvSpPr txBox="1"/>
          <p:nvPr/>
        </p:nvSpPr>
        <p:spPr>
          <a:xfrm>
            <a:off x="4872930" y="203418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9D340502-8E4A-44E1-BF55-F7BD7E1F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724" y="1827848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912167-4118-43DE-BCC0-08AE885FF44E}"/>
              </a:ext>
            </a:extLst>
          </p:cNvPr>
          <p:cNvSpPr txBox="1"/>
          <p:nvPr/>
        </p:nvSpPr>
        <p:spPr>
          <a:xfrm>
            <a:off x="789285" y="344936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5CB56184-B6E2-4A8C-B484-B0D56B0D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079" y="3243024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A70AA-5648-450A-8B0A-9DCF10AEEE57}"/>
              </a:ext>
            </a:extLst>
          </p:cNvPr>
          <p:cNvSpPr txBox="1"/>
          <p:nvPr/>
        </p:nvSpPr>
        <p:spPr>
          <a:xfrm>
            <a:off x="4872930" y="347285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D3527EFF-F68C-4521-913B-245824522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724" y="326651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pic>
        <p:nvPicPr>
          <p:cNvPr id="24" name="图片占位符 18">
            <a:extLst>
              <a:ext uri="{FF2B5EF4-FFF2-40B4-BE49-F238E27FC236}">
                <a16:creationId xmlns:a16="http://schemas.microsoft.com/office/drawing/2014/main" id="{1A2C62F3-7085-4C04-8540-C44E43F89F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7097"/>
          <a:stretch>
            <a:fillRect/>
          </a:stretch>
        </p:blipFill>
        <p:spPr>
          <a:xfrm>
            <a:off x="2842243" y="1443885"/>
            <a:ext cx="1394839" cy="1265998"/>
          </a:xfrm>
          <a:prstGeom prst="rect">
            <a:avLst/>
          </a:prstGeom>
        </p:spPr>
      </p:pic>
      <p:pic>
        <p:nvPicPr>
          <p:cNvPr id="26" name="图片占位符 23">
            <a:extLst>
              <a:ext uri="{FF2B5EF4-FFF2-40B4-BE49-F238E27FC236}">
                <a16:creationId xmlns:a16="http://schemas.microsoft.com/office/drawing/2014/main" id="{CDE65CB8-CC5F-4277-A2FF-8AE0C7B236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r="14394"/>
          <a:stretch>
            <a:fillRect/>
          </a:stretch>
        </p:blipFill>
        <p:spPr>
          <a:xfrm>
            <a:off x="6999171" y="1443884"/>
            <a:ext cx="1289533" cy="1265998"/>
          </a:xfrm>
          <a:prstGeom prst="rect">
            <a:avLst/>
          </a:prstGeom>
        </p:spPr>
      </p:pic>
      <p:pic>
        <p:nvPicPr>
          <p:cNvPr id="28" name="图片占位符 8">
            <a:extLst>
              <a:ext uri="{FF2B5EF4-FFF2-40B4-BE49-F238E27FC236}">
                <a16:creationId xmlns:a16="http://schemas.microsoft.com/office/drawing/2014/main" id="{98B52EE0-E3B7-4EF4-8196-D3BC3E2CD5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 r="18572"/>
          <a:stretch>
            <a:fillRect/>
          </a:stretch>
        </p:blipFill>
        <p:spPr>
          <a:xfrm>
            <a:off x="2851676" y="3019619"/>
            <a:ext cx="1375972" cy="12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476DE6C6-EF18-474A-A542-F10AFAF532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6A8259-5282-44B5-B98E-08537C58A931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FD714FF0-C4ED-4CE9-9D60-38C0D4BB8C88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6FF534-7589-4C70-9037-CDD599E1AFE9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479270-BA88-479A-92F8-8CD26AFD48EF}"/>
              </a:ext>
            </a:extLst>
          </p:cNvPr>
          <p:cNvGrpSpPr/>
          <p:nvPr/>
        </p:nvGrpSpPr>
        <p:grpSpPr>
          <a:xfrm>
            <a:off x="2865749" y="1919404"/>
            <a:ext cx="874030" cy="874032"/>
            <a:chOff x="2752422" y="1545638"/>
            <a:chExt cx="874030" cy="874032"/>
          </a:xfrm>
        </p:grpSpPr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A104C75B-9758-4708-ADE0-931E32C7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681" y="2335617"/>
              <a:ext cx="58167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2D8AD32F-B8D1-4B3D-BF6A-72F0DDF1B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422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218839-FDDE-4567-AC55-EFF7DAF0A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461" y="1856879"/>
              <a:ext cx="197951" cy="2521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399" y="13966"/>
                  </a:moveTo>
                  <a:cubicBezTo>
                    <a:pt x="13339" y="14096"/>
                    <a:pt x="13959" y="14194"/>
                    <a:pt x="13959" y="14876"/>
                  </a:cubicBezTo>
                  <a:cubicBezTo>
                    <a:pt x="13959" y="15655"/>
                    <a:pt x="13174" y="16143"/>
                    <a:pt x="11399" y="16338"/>
                  </a:cubicBezTo>
                  <a:cubicBezTo>
                    <a:pt x="11399" y="16338"/>
                    <a:pt x="11399" y="13966"/>
                    <a:pt x="11399" y="13966"/>
                  </a:cubicBezTo>
                  <a:close/>
                  <a:moveTo>
                    <a:pt x="9994" y="9452"/>
                  </a:moveTo>
                  <a:lnTo>
                    <a:pt x="9994" y="11660"/>
                  </a:lnTo>
                  <a:cubicBezTo>
                    <a:pt x="8342" y="11530"/>
                    <a:pt x="7516" y="11433"/>
                    <a:pt x="7516" y="10653"/>
                  </a:cubicBezTo>
                  <a:cubicBezTo>
                    <a:pt x="7516" y="10458"/>
                    <a:pt x="7599" y="10264"/>
                    <a:pt x="7847" y="10069"/>
                  </a:cubicBezTo>
                  <a:cubicBezTo>
                    <a:pt x="8302" y="9646"/>
                    <a:pt x="9003" y="9516"/>
                    <a:pt x="9994" y="9452"/>
                  </a:cubicBezTo>
                  <a:close/>
                  <a:moveTo>
                    <a:pt x="14910" y="10978"/>
                  </a:moveTo>
                  <a:lnTo>
                    <a:pt x="15157" y="11076"/>
                  </a:lnTo>
                  <a:lnTo>
                    <a:pt x="16643" y="8737"/>
                  </a:lnTo>
                  <a:lnTo>
                    <a:pt x="16437" y="8607"/>
                  </a:lnTo>
                  <a:cubicBezTo>
                    <a:pt x="16231" y="8737"/>
                    <a:pt x="16107" y="8802"/>
                    <a:pt x="15983" y="8802"/>
                  </a:cubicBezTo>
                  <a:cubicBezTo>
                    <a:pt x="15859" y="8802"/>
                    <a:pt x="15736" y="8802"/>
                    <a:pt x="15571" y="8704"/>
                  </a:cubicBezTo>
                  <a:cubicBezTo>
                    <a:pt x="13546" y="8087"/>
                    <a:pt x="12597" y="7795"/>
                    <a:pt x="11399" y="7795"/>
                  </a:cubicBezTo>
                  <a:lnTo>
                    <a:pt x="11399" y="7340"/>
                  </a:lnTo>
                  <a:cubicBezTo>
                    <a:pt x="11399" y="7113"/>
                    <a:pt x="11564" y="6950"/>
                    <a:pt x="12059" y="6853"/>
                  </a:cubicBezTo>
                  <a:lnTo>
                    <a:pt x="12059" y="6626"/>
                  </a:lnTo>
                  <a:lnTo>
                    <a:pt x="9458" y="6626"/>
                  </a:lnTo>
                  <a:lnTo>
                    <a:pt x="9458" y="6853"/>
                  </a:lnTo>
                  <a:cubicBezTo>
                    <a:pt x="9912" y="6950"/>
                    <a:pt x="9994" y="7145"/>
                    <a:pt x="9994" y="7340"/>
                  </a:cubicBezTo>
                  <a:lnTo>
                    <a:pt x="9994" y="7730"/>
                  </a:lnTo>
                  <a:cubicBezTo>
                    <a:pt x="6815" y="7827"/>
                    <a:pt x="4956" y="9029"/>
                    <a:pt x="4956" y="10913"/>
                  </a:cubicBezTo>
                  <a:cubicBezTo>
                    <a:pt x="4956" y="12830"/>
                    <a:pt x="6277" y="13512"/>
                    <a:pt x="9994" y="13772"/>
                  </a:cubicBezTo>
                  <a:lnTo>
                    <a:pt x="9994" y="16273"/>
                  </a:lnTo>
                  <a:cubicBezTo>
                    <a:pt x="7434" y="16078"/>
                    <a:pt x="6154" y="15298"/>
                    <a:pt x="6154" y="14616"/>
                  </a:cubicBezTo>
                  <a:lnTo>
                    <a:pt x="5905" y="14519"/>
                  </a:lnTo>
                  <a:lnTo>
                    <a:pt x="4543" y="16955"/>
                  </a:lnTo>
                  <a:lnTo>
                    <a:pt x="4749" y="17052"/>
                  </a:lnTo>
                  <a:cubicBezTo>
                    <a:pt x="4956" y="16955"/>
                    <a:pt x="5038" y="16922"/>
                    <a:pt x="5163" y="16922"/>
                  </a:cubicBezTo>
                  <a:cubicBezTo>
                    <a:pt x="5203" y="16922"/>
                    <a:pt x="5369" y="16922"/>
                    <a:pt x="5451" y="16987"/>
                  </a:cubicBezTo>
                  <a:cubicBezTo>
                    <a:pt x="7021" y="17604"/>
                    <a:pt x="8548" y="17962"/>
                    <a:pt x="9994" y="18027"/>
                  </a:cubicBezTo>
                  <a:lnTo>
                    <a:pt x="9994" y="18514"/>
                  </a:lnTo>
                  <a:cubicBezTo>
                    <a:pt x="9994" y="18774"/>
                    <a:pt x="9912" y="18936"/>
                    <a:pt x="9458" y="19033"/>
                  </a:cubicBezTo>
                  <a:lnTo>
                    <a:pt x="9458" y="19261"/>
                  </a:lnTo>
                  <a:lnTo>
                    <a:pt x="12059" y="19261"/>
                  </a:lnTo>
                  <a:lnTo>
                    <a:pt x="12059" y="19033"/>
                  </a:lnTo>
                  <a:cubicBezTo>
                    <a:pt x="11564" y="18936"/>
                    <a:pt x="11399" y="18806"/>
                    <a:pt x="11399" y="18514"/>
                  </a:cubicBezTo>
                  <a:lnTo>
                    <a:pt x="11399" y="18027"/>
                  </a:lnTo>
                  <a:cubicBezTo>
                    <a:pt x="14579" y="17897"/>
                    <a:pt x="16643" y="16630"/>
                    <a:pt x="16643" y="14746"/>
                  </a:cubicBezTo>
                  <a:cubicBezTo>
                    <a:pt x="16643" y="12927"/>
                    <a:pt x="14910" y="11985"/>
                    <a:pt x="11729" y="11758"/>
                  </a:cubicBezTo>
                  <a:lnTo>
                    <a:pt x="11399" y="11758"/>
                  </a:lnTo>
                  <a:lnTo>
                    <a:pt x="11399" y="9484"/>
                  </a:lnTo>
                  <a:cubicBezTo>
                    <a:pt x="12142" y="9516"/>
                    <a:pt x="12927" y="9679"/>
                    <a:pt x="13711" y="10004"/>
                  </a:cubicBezTo>
                  <a:cubicBezTo>
                    <a:pt x="14703" y="10426"/>
                    <a:pt x="14910" y="10621"/>
                    <a:pt x="14910" y="10978"/>
                  </a:cubicBezTo>
                  <a:close/>
                  <a:moveTo>
                    <a:pt x="21599" y="13089"/>
                  </a:moveTo>
                  <a:cubicBezTo>
                    <a:pt x="21599" y="17799"/>
                    <a:pt x="16768" y="21600"/>
                    <a:pt x="10820" y="21600"/>
                  </a:cubicBezTo>
                  <a:cubicBezTo>
                    <a:pt x="4832" y="21600"/>
                    <a:pt x="0" y="17799"/>
                    <a:pt x="0" y="13089"/>
                  </a:cubicBezTo>
                  <a:cubicBezTo>
                    <a:pt x="0" y="9581"/>
                    <a:pt x="2685" y="6593"/>
                    <a:pt x="6525" y="5294"/>
                  </a:cubicBezTo>
                  <a:lnTo>
                    <a:pt x="3841" y="649"/>
                  </a:lnTo>
                  <a:cubicBezTo>
                    <a:pt x="3841" y="194"/>
                    <a:pt x="4212" y="0"/>
                    <a:pt x="4749" y="0"/>
                  </a:cubicBezTo>
                  <a:lnTo>
                    <a:pt x="16850" y="0"/>
                  </a:lnTo>
                  <a:cubicBezTo>
                    <a:pt x="17388" y="0"/>
                    <a:pt x="17759" y="162"/>
                    <a:pt x="17759" y="649"/>
                  </a:cubicBezTo>
                  <a:lnTo>
                    <a:pt x="15075" y="5294"/>
                  </a:lnTo>
                  <a:cubicBezTo>
                    <a:pt x="18915" y="6593"/>
                    <a:pt x="21599" y="9581"/>
                    <a:pt x="21599" y="130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1CC4C9-F0C8-454C-8C2D-B283DF310AF6}"/>
              </a:ext>
            </a:extLst>
          </p:cNvPr>
          <p:cNvGrpSpPr/>
          <p:nvPr/>
        </p:nvGrpSpPr>
        <p:grpSpPr>
          <a:xfrm>
            <a:off x="6918566" y="1919404"/>
            <a:ext cx="894130" cy="874032"/>
            <a:chOff x="6805240" y="1545638"/>
            <a:chExt cx="894130" cy="874032"/>
          </a:xfrm>
        </p:grpSpPr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5A2EEA85-6EA2-4973-9AC8-6A9CC466B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08" y="2335617"/>
              <a:ext cx="58106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FE443488-9BB2-406F-AE3E-7AF30416F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240" y="1545638"/>
              <a:ext cx="873421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44B3ACAB-FB5A-4ABE-ACFB-E9BD2074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08" y="1836170"/>
              <a:ext cx="247286" cy="292968"/>
            </a:xfrm>
            <a:custGeom>
              <a:avLst/>
              <a:gdLst>
                <a:gd name="T0" fmla="+- 0 10878 157"/>
                <a:gd name="T1" fmla="*/ T0 w 21443"/>
                <a:gd name="T2" fmla="+- 0 10790 113"/>
                <a:gd name="T3" fmla="*/ 10790 h 21354"/>
                <a:gd name="T4" fmla="+- 0 10878 157"/>
                <a:gd name="T5" fmla="*/ T4 w 21443"/>
                <a:gd name="T6" fmla="+- 0 10790 113"/>
                <a:gd name="T7" fmla="*/ 10790 h 21354"/>
                <a:gd name="T8" fmla="+- 0 10878 157"/>
                <a:gd name="T9" fmla="*/ T8 w 21443"/>
                <a:gd name="T10" fmla="+- 0 10790 113"/>
                <a:gd name="T11" fmla="*/ 10790 h 21354"/>
                <a:gd name="T12" fmla="+- 0 10878 157"/>
                <a:gd name="T13" fmla="*/ T12 w 21443"/>
                <a:gd name="T14" fmla="+- 0 10790 113"/>
                <a:gd name="T15" fmla="*/ 10790 h 2135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43" h="21354">
                  <a:moveTo>
                    <a:pt x="14943" y="4112"/>
                  </a:moveTo>
                  <a:cubicBezTo>
                    <a:pt x="14943" y="4251"/>
                    <a:pt x="14910" y="4333"/>
                    <a:pt x="14877" y="4444"/>
                  </a:cubicBezTo>
                  <a:cubicBezTo>
                    <a:pt x="14844" y="4582"/>
                    <a:pt x="14877" y="4665"/>
                    <a:pt x="14812" y="4831"/>
                  </a:cubicBezTo>
                  <a:cubicBezTo>
                    <a:pt x="15402" y="4500"/>
                    <a:pt x="16026" y="4472"/>
                    <a:pt x="16814" y="4416"/>
                  </a:cubicBezTo>
                  <a:cubicBezTo>
                    <a:pt x="17602" y="4333"/>
                    <a:pt x="18521" y="4223"/>
                    <a:pt x="19506" y="3837"/>
                  </a:cubicBezTo>
                  <a:cubicBezTo>
                    <a:pt x="20425" y="3505"/>
                    <a:pt x="20885" y="3007"/>
                    <a:pt x="20917" y="2455"/>
                  </a:cubicBezTo>
                  <a:cubicBezTo>
                    <a:pt x="20917" y="1820"/>
                    <a:pt x="20360" y="1157"/>
                    <a:pt x="19539" y="770"/>
                  </a:cubicBezTo>
                  <a:cubicBezTo>
                    <a:pt x="19506" y="743"/>
                    <a:pt x="19440" y="715"/>
                    <a:pt x="19375" y="687"/>
                  </a:cubicBezTo>
                  <a:cubicBezTo>
                    <a:pt x="18587" y="356"/>
                    <a:pt x="17799" y="356"/>
                    <a:pt x="17208" y="743"/>
                  </a:cubicBezTo>
                  <a:cubicBezTo>
                    <a:pt x="15370" y="1930"/>
                    <a:pt x="15107" y="3284"/>
                    <a:pt x="14943" y="4112"/>
                  </a:cubicBezTo>
                  <a:close/>
                  <a:moveTo>
                    <a:pt x="14648" y="8863"/>
                  </a:moveTo>
                  <a:cubicBezTo>
                    <a:pt x="15173" y="8118"/>
                    <a:pt x="15008" y="7206"/>
                    <a:pt x="14385" y="6599"/>
                  </a:cubicBezTo>
                  <a:lnTo>
                    <a:pt x="13269" y="6018"/>
                  </a:lnTo>
                  <a:cubicBezTo>
                    <a:pt x="12284" y="5742"/>
                    <a:pt x="11168" y="6101"/>
                    <a:pt x="10610" y="6902"/>
                  </a:cubicBezTo>
                  <a:cubicBezTo>
                    <a:pt x="9986" y="7841"/>
                    <a:pt x="10347" y="9030"/>
                    <a:pt x="11463" y="9582"/>
                  </a:cubicBezTo>
                  <a:cubicBezTo>
                    <a:pt x="12580" y="10106"/>
                    <a:pt x="14024" y="9803"/>
                    <a:pt x="14648" y="8863"/>
                  </a:cubicBezTo>
                  <a:close/>
                  <a:moveTo>
                    <a:pt x="17208" y="11598"/>
                  </a:moveTo>
                  <a:lnTo>
                    <a:pt x="10839" y="20879"/>
                  </a:lnTo>
                  <a:cubicBezTo>
                    <a:pt x="10544" y="21321"/>
                    <a:pt x="9887" y="21487"/>
                    <a:pt x="9395" y="21238"/>
                  </a:cubicBezTo>
                  <a:lnTo>
                    <a:pt x="564" y="16929"/>
                  </a:lnTo>
                  <a:cubicBezTo>
                    <a:pt x="39" y="16680"/>
                    <a:pt x="-157" y="16128"/>
                    <a:pt x="138" y="15686"/>
                  </a:cubicBezTo>
                  <a:lnTo>
                    <a:pt x="6506" y="6405"/>
                  </a:lnTo>
                  <a:lnTo>
                    <a:pt x="11693" y="3670"/>
                  </a:lnTo>
                  <a:lnTo>
                    <a:pt x="14188" y="4858"/>
                  </a:lnTo>
                  <a:cubicBezTo>
                    <a:pt x="14352" y="4472"/>
                    <a:pt x="14319" y="4444"/>
                    <a:pt x="14418" y="4058"/>
                  </a:cubicBezTo>
                  <a:cubicBezTo>
                    <a:pt x="14648" y="3201"/>
                    <a:pt x="14877" y="1682"/>
                    <a:pt x="16913" y="384"/>
                  </a:cubicBezTo>
                  <a:cubicBezTo>
                    <a:pt x="17602" y="-113"/>
                    <a:pt x="18653" y="-113"/>
                    <a:pt x="19604" y="301"/>
                  </a:cubicBezTo>
                  <a:cubicBezTo>
                    <a:pt x="20129" y="494"/>
                    <a:pt x="20590" y="826"/>
                    <a:pt x="20917" y="1185"/>
                  </a:cubicBezTo>
                  <a:cubicBezTo>
                    <a:pt x="21246" y="1599"/>
                    <a:pt x="21410" y="2041"/>
                    <a:pt x="21442" y="2455"/>
                  </a:cubicBezTo>
                  <a:cubicBezTo>
                    <a:pt x="21410" y="2980"/>
                    <a:pt x="21115" y="3698"/>
                    <a:pt x="19735" y="4251"/>
                  </a:cubicBezTo>
                  <a:cubicBezTo>
                    <a:pt x="18653" y="4665"/>
                    <a:pt x="17733" y="4775"/>
                    <a:pt x="16880" y="4858"/>
                  </a:cubicBezTo>
                  <a:cubicBezTo>
                    <a:pt x="16125" y="4942"/>
                    <a:pt x="15533" y="4996"/>
                    <a:pt x="15041" y="5273"/>
                  </a:cubicBezTo>
                  <a:lnTo>
                    <a:pt x="17471" y="6460"/>
                  </a:lnTo>
                  <a:cubicBezTo>
                    <a:pt x="17471" y="6460"/>
                    <a:pt x="17208" y="11598"/>
                    <a:pt x="17208" y="11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DBF271-08B2-492F-880A-52161A1CCAF4}"/>
              </a:ext>
            </a:extLst>
          </p:cNvPr>
          <p:cNvGrpSpPr/>
          <p:nvPr/>
        </p:nvGrpSpPr>
        <p:grpSpPr>
          <a:xfrm>
            <a:off x="839340" y="1919404"/>
            <a:ext cx="874030" cy="874032"/>
            <a:chOff x="726013" y="1545638"/>
            <a:chExt cx="874030" cy="874032"/>
          </a:xfrm>
        </p:grpSpPr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F357A427-7D53-4A3E-A2BB-3A6D7273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71" y="2335617"/>
              <a:ext cx="58167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5E0EF2FD-8456-43E5-9C19-12DABBA4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13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2D3037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8A2646A5-2E73-4FB7-B4E7-C89A5792C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26" y="1888551"/>
              <a:ext cx="268604" cy="18820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303"/>
                  </a:moveTo>
                  <a:lnTo>
                    <a:pt x="21599" y="19991"/>
                  </a:lnTo>
                  <a:lnTo>
                    <a:pt x="15324" y="10736"/>
                  </a:lnTo>
                  <a:cubicBezTo>
                    <a:pt x="15324" y="10736"/>
                    <a:pt x="21599" y="2303"/>
                    <a:pt x="21599" y="2303"/>
                  </a:cubicBezTo>
                  <a:close/>
                  <a:moveTo>
                    <a:pt x="20046" y="0"/>
                  </a:moveTo>
                  <a:lnTo>
                    <a:pt x="10784" y="12560"/>
                  </a:lnTo>
                  <a:lnTo>
                    <a:pt x="1523" y="0"/>
                  </a:lnTo>
                  <a:cubicBezTo>
                    <a:pt x="1523" y="0"/>
                    <a:pt x="20046" y="0"/>
                    <a:pt x="20046" y="0"/>
                  </a:cubicBezTo>
                  <a:close/>
                  <a:moveTo>
                    <a:pt x="20412" y="21600"/>
                  </a:moveTo>
                  <a:lnTo>
                    <a:pt x="1188" y="21600"/>
                  </a:lnTo>
                  <a:lnTo>
                    <a:pt x="7494" y="12430"/>
                  </a:lnTo>
                  <a:lnTo>
                    <a:pt x="10784" y="16862"/>
                  </a:lnTo>
                  <a:lnTo>
                    <a:pt x="14136" y="12342"/>
                  </a:lnTo>
                  <a:cubicBezTo>
                    <a:pt x="14136" y="12342"/>
                    <a:pt x="20412" y="21600"/>
                    <a:pt x="20412" y="21600"/>
                  </a:cubicBezTo>
                  <a:close/>
                  <a:moveTo>
                    <a:pt x="0" y="2303"/>
                  </a:moveTo>
                  <a:lnTo>
                    <a:pt x="6306" y="10778"/>
                  </a:lnTo>
                  <a:lnTo>
                    <a:pt x="0" y="19991"/>
                  </a:lnTo>
                  <a:cubicBezTo>
                    <a:pt x="0" y="19991"/>
                    <a:pt x="0" y="2303"/>
                    <a:pt x="0" y="2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2A4E90-0D6C-4E4A-9523-8D844ECE59AE}"/>
              </a:ext>
            </a:extLst>
          </p:cNvPr>
          <p:cNvGrpSpPr/>
          <p:nvPr/>
        </p:nvGrpSpPr>
        <p:grpSpPr>
          <a:xfrm>
            <a:off x="4892158" y="1919404"/>
            <a:ext cx="874030" cy="874032"/>
            <a:chOff x="4778831" y="1545638"/>
            <a:chExt cx="874030" cy="874032"/>
          </a:xfrm>
        </p:grpSpPr>
        <p:sp>
          <p:nvSpPr>
            <p:cNvPr id="19" name="Freeform: Shape 4">
              <a:extLst>
                <a:ext uri="{FF2B5EF4-FFF2-40B4-BE49-F238E27FC236}">
                  <a16:creationId xmlns:a16="http://schemas.microsoft.com/office/drawing/2014/main" id="{59881B91-17CC-4557-BDD5-B9A55A67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654" y="2335617"/>
              <a:ext cx="58106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C04FABED-98A3-40A4-87B7-04DB3BD5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831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2D3037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853A1ABC-316C-4F5D-B5D1-8104F01C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726" y="1869060"/>
              <a:ext cx="244241" cy="2271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188" y="12491"/>
                  </a:moveTo>
                  <a:lnTo>
                    <a:pt x="19188" y="9719"/>
                  </a:lnTo>
                  <a:lnTo>
                    <a:pt x="16141" y="9719"/>
                  </a:lnTo>
                  <a:lnTo>
                    <a:pt x="16141" y="12491"/>
                  </a:lnTo>
                  <a:cubicBezTo>
                    <a:pt x="16141" y="12491"/>
                    <a:pt x="19188" y="12491"/>
                    <a:pt x="19188" y="12491"/>
                  </a:cubicBezTo>
                  <a:close/>
                  <a:moveTo>
                    <a:pt x="19188" y="6551"/>
                  </a:moveTo>
                  <a:lnTo>
                    <a:pt x="16141" y="6299"/>
                  </a:lnTo>
                  <a:lnTo>
                    <a:pt x="16141" y="8891"/>
                  </a:lnTo>
                  <a:lnTo>
                    <a:pt x="19188" y="8891"/>
                  </a:lnTo>
                  <a:cubicBezTo>
                    <a:pt x="19188" y="8891"/>
                    <a:pt x="19188" y="6551"/>
                    <a:pt x="19188" y="6551"/>
                  </a:cubicBezTo>
                  <a:close/>
                  <a:moveTo>
                    <a:pt x="18217" y="16775"/>
                  </a:moveTo>
                  <a:cubicBezTo>
                    <a:pt x="17011" y="16775"/>
                    <a:pt x="16007" y="17855"/>
                    <a:pt x="16007" y="19188"/>
                  </a:cubicBezTo>
                  <a:cubicBezTo>
                    <a:pt x="16007" y="20519"/>
                    <a:pt x="17011" y="21599"/>
                    <a:pt x="18217" y="21599"/>
                  </a:cubicBezTo>
                  <a:cubicBezTo>
                    <a:pt x="19456" y="21599"/>
                    <a:pt x="20460" y="20519"/>
                    <a:pt x="20460" y="19188"/>
                  </a:cubicBezTo>
                  <a:cubicBezTo>
                    <a:pt x="20427" y="17855"/>
                    <a:pt x="19456" y="16775"/>
                    <a:pt x="18217" y="16775"/>
                  </a:cubicBezTo>
                  <a:close/>
                  <a:moveTo>
                    <a:pt x="11720" y="9719"/>
                  </a:moveTo>
                  <a:lnTo>
                    <a:pt x="11720" y="12491"/>
                  </a:lnTo>
                  <a:lnTo>
                    <a:pt x="15069" y="12491"/>
                  </a:lnTo>
                  <a:lnTo>
                    <a:pt x="15069" y="9719"/>
                  </a:lnTo>
                  <a:cubicBezTo>
                    <a:pt x="15069" y="9719"/>
                    <a:pt x="11720" y="9719"/>
                    <a:pt x="11720" y="9719"/>
                  </a:cubicBezTo>
                  <a:close/>
                  <a:moveTo>
                    <a:pt x="15069" y="8891"/>
                  </a:moveTo>
                  <a:lnTo>
                    <a:pt x="15069" y="6228"/>
                  </a:lnTo>
                  <a:lnTo>
                    <a:pt x="11720" y="5975"/>
                  </a:lnTo>
                  <a:lnTo>
                    <a:pt x="11720" y="8891"/>
                  </a:lnTo>
                  <a:cubicBezTo>
                    <a:pt x="11720" y="8891"/>
                    <a:pt x="15069" y="8891"/>
                    <a:pt x="15069" y="8891"/>
                  </a:cubicBezTo>
                  <a:close/>
                  <a:moveTo>
                    <a:pt x="8438" y="12491"/>
                  </a:moveTo>
                  <a:lnTo>
                    <a:pt x="10649" y="12491"/>
                  </a:lnTo>
                  <a:lnTo>
                    <a:pt x="10649" y="9719"/>
                  </a:lnTo>
                  <a:lnTo>
                    <a:pt x="7635" y="9719"/>
                  </a:lnTo>
                  <a:cubicBezTo>
                    <a:pt x="7635" y="9719"/>
                    <a:pt x="8438" y="12491"/>
                    <a:pt x="8438" y="12491"/>
                  </a:cubicBezTo>
                  <a:close/>
                  <a:moveTo>
                    <a:pt x="6362" y="5616"/>
                  </a:moveTo>
                  <a:lnTo>
                    <a:pt x="7367" y="8891"/>
                  </a:lnTo>
                  <a:lnTo>
                    <a:pt x="10649" y="8891"/>
                  </a:lnTo>
                  <a:lnTo>
                    <a:pt x="10649" y="5904"/>
                  </a:lnTo>
                  <a:cubicBezTo>
                    <a:pt x="10649" y="5904"/>
                    <a:pt x="6362" y="5616"/>
                    <a:pt x="6362" y="5616"/>
                  </a:cubicBezTo>
                  <a:close/>
                  <a:moveTo>
                    <a:pt x="7367" y="16775"/>
                  </a:moveTo>
                  <a:cubicBezTo>
                    <a:pt x="6127" y="16775"/>
                    <a:pt x="5124" y="17855"/>
                    <a:pt x="5124" y="19188"/>
                  </a:cubicBezTo>
                  <a:cubicBezTo>
                    <a:pt x="5124" y="20519"/>
                    <a:pt x="6127" y="21599"/>
                    <a:pt x="7367" y="21599"/>
                  </a:cubicBezTo>
                  <a:cubicBezTo>
                    <a:pt x="8606" y="21599"/>
                    <a:pt x="9610" y="20519"/>
                    <a:pt x="9610" y="19188"/>
                  </a:cubicBezTo>
                  <a:cubicBezTo>
                    <a:pt x="9610" y="17855"/>
                    <a:pt x="8606" y="16775"/>
                    <a:pt x="7367" y="16775"/>
                  </a:cubicBezTo>
                  <a:close/>
                  <a:moveTo>
                    <a:pt x="21599" y="5508"/>
                  </a:moveTo>
                  <a:lnTo>
                    <a:pt x="21599" y="13607"/>
                  </a:lnTo>
                  <a:cubicBezTo>
                    <a:pt x="21599" y="14436"/>
                    <a:pt x="20996" y="15083"/>
                    <a:pt x="20226" y="15083"/>
                  </a:cubicBezTo>
                  <a:lnTo>
                    <a:pt x="7434" y="15083"/>
                  </a:lnTo>
                  <a:cubicBezTo>
                    <a:pt x="6797" y="15083"/>
                    <a:pt x="6228" y="14543"/>
                    <a:pt x="6127" y="13860"/>
                  </a:cubicBezTo>
                  <a:lnTo>
                    <a:pt x="3750" y="4715"/>
                  </a:lnTo>
                  <a:cubicBezTo>
                    <a:pt x="3750" y="4715"/>
                    <a:pt x="3348" y="3060"/>
                    <a:pt x="2645" y="2843"/>
                  </a:cubicBezTo>
                  <a:cubicBezTo>
                    <a:pt x="1540" y="2519"/>
                    <a:pt x="0" y="3168"/>
                    <a:pt x="0" y="1259"/>
                  </a:cubicBezTo>
                  <a:cubicBezTo>
                    <a:pt x="0" y="36"/>
                    <a:pt x="1037" y="36"/>
                    <a:pt x="1037" y="36"/>
                  </a:cubicBezTo>
                  <a:cubicBezTo>
                    <a:pt x="1071" y="36"/>
                    <a:pt x="1272" y="0"/>
                    <a:pt x="1540" y="0"/>
                  </a:cubicBezTo>
                  <a:cubicBezTo>
                    <a:pt x="3147" y="0"/>
                    <a:pt x="5056" y="647"/>
                    <a:pt x="5793" y="2951"/>
                  </a:cubicBezTo>
                  <a:lnTo>
                    <a:pt x="20293" y="4068"/>
                  </a:lnTo>
                  <a:cubicBezTo>
                    <a:pt x="21030" y="4103"/>
                    <a:pt x="21599" y="4715"/>
                    <a:pt x="21599" y="5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0A627-DDA8-4E76-A276-53920516856A}"/>
              </a:ext>
            </a:extLst>
          </p:cNvPr>
          <p:cNvSpPr txBox="1"/>
          <p:nvPr/>
        </p:nvSpPr>
        <p:spPr>
          <a:xfrm>
            <a:off x="387815" y="350431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2AB717DA-81E1-4F76-A18B-87D452FE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09" y="321065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13E168-1AAA-483F-9D55-93462ED942C9}"/>
              </a:ext>
            </a:extLst>
          </p:cNvPr>
          <p:cNvSpPr txBox="1"/>
          <p:nvPr/>
        </p:nvSpPr>
        <p:spPr>
          <a:xfrm>
            <a:off x="2459372" y="350431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E4D94C-37AB-4311-B988-03A12BBA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66" y="321065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CEE367-7C96-4DEB-9205-7A025E2EE78E}"/>
              </a:ext>
            </a:extLst>
          </p:cNvPr>
          <p:cNvSpPr txBox="1"/>
          <p:nvPr/>
        </p:nvSpPr>
        <p:spPr>
          <a:xfrm>
            <a:off x="4520969" y="350431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8E313B96-D6CD-486D-BD54-734D40EC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763" y="321065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4BC653-EDEE-4E0A-B975-16DA5FAE7D14}"/>
              </a:ext>
            </a:extLst>
          </p:cNvPr>
          <p:cNvSpPr txBox="1"/>
          <p:nvPr/>
        </p:nvSpPr>
        <p:spPr>
          <a:xfrm>
            <a:off x="6582566" y="350431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4C5BD993-5A3B-4537-850B-B6A45F93F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60" y="321065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9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8102E934-1EDE-461F-A0ED-A2A77206F7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462" y="1787478"/>
            <a:ext cx="324408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35A247-46B0-4D96-BD33-143DB6773D73}"/>
              </a:ext>
            </a:extLst>
          </p:cNvPr>
          <p:cNvSpPr/>
          <p:nvPr/>
        </p:nvSpPr>
        <p:spPr>
          <a:xfrm>
            <a:off x="3642852" y="2347107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0B45603-BE24-4F87-824D-F96E700BCC5A}"/>
              </a:ext>
            </a:extLst>
          </p:cNvPr>
          <p:cNvSpPr/>
          <p:nvPr/>
        </p:nvSpPr>
        <p:spPr bwMode="auto">
          <a:xfrm>
            <a:off x="2379103" y="1970707"/>
            <a:ext cx="436624" cy="376400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24E52-1A12-4175-A941-A2A5FDB7EEBD}"/>
              </a:ext>
            </a:extLst>
          </p:cNvPr>
          <p:cNvCxnSpPr/>
          <p:nvPr/>
        </p:nvCxnSpPr>
        <p:spPr>
          <a:xfrm>
            <a:off x="1504708" y="2347107"/>
            <a:ext cx="6423950" cy="0"/>
          </a:xfrm>
          <a:prstGeom prst="straightConnector1">
            <a:avLst/>
          </a:prstGeom>
          <a:ln>
            <a:solidFill>
              <a:srgbClr val="2D3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4C28334-C367-4722-9D9F-DF672AEA6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921" y="1526633"/>
            <a:ext cx="925625" cy="8254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2820A-5AC0-428A-BFCF-4F8A3EDB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9"/>
          <a:stretch/>
        </p:blipFill>
        <p:spPr>
          <a:xfrm>
            <a:off x="0" y="3038839"/>
            <a:ext cx="9144000" cy="21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00134F14-A1FC-4135-A52D-E0A9032985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2BE6D3-6571-4682-8E90-18890951AC8D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98B3AEA2-2BE9-4A6D-AF2E-8FBA261C9EDF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541C60-ACA2-4B41-B1A4-92FAC0FEA697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D0870AD-6099-48E6-8822-E594D8A3257C}"/>
              </a:ext>
            </a:extLst>
          </p:cNvPr>
          <p:cNvSpPr/>
          <p:nvPr/>
        </p:nvSpPr>
        <p:spPr>
          <a:xfrm rot="2718682">
            <a:off x="5576222" y="1385242"/>
            <a:ext cx="725506" cy="72550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EF8D3F-43E7-4FB4-B24D-E8C21753C38E}"/>
              </a:ext>
            </a:extLst>
          </p:cNvPr>
          <p:cNvSpPr/>
          <p:nvPr/>
        </p:nvSpPr>
        <p:spPr>
          <a:xfrm rot="2718682">
            <a:off x="4992306" y="1962150"/>
            <a:ext cx="725506" cy="725506"/>
          </a:xfrm>
          <a:prstGeom prst="rect">
            <a:avLst/>
          </a:prstGeom>
          <a:solidFill>
            <a:srgbClr val="42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8F436F-6AD7-47FA-A2E5-47531A61DD16}"/>
              </a:ext>
            </a:extLst>
          </p:cNvPr>
          <p:cNvSpPr/>
          <p:nvPr/>
        </p:nvSpPr>
        <p:spPr>
          <a:xfrm rot="2718682">
            <a:off x="6139033" y="3124707"/>
            <a:ext cx="725506" cy="725506"/>
          </a:xfrm>
          <a:prstGeom prst="rect">
            <a:avLst/>
          </a:prstGeom>
          <a:solidFill>
            <a:srgbClr val="42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A2D91A-18C4-46D9-BDEC-A9162D21B0DB}"/>
              </a:ext>
            </a:extLst>
          </p:cNvPr>
          <p:cNvSpPr/>
          <p:nvPr/>
        </p:nvSpPr>
        <p:spPr>
          <a:xfrm rot="2718682">
            <a:off x="4408390" y="2539057"/>
            <a:ext cx="725506" cy="72550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5931FB-4B39-4F80-A3E3-4E19FE109CAB}"/>
              </a:ext>
            </a:extLst>
          </p:cNvPr>
          <p:cNvSpPr/>
          <p:nvPr/>
        </p:nvSpPr>
        <p:spPr>
          <a:xfrm rot="2718682">
            <a:off x="6143404" y="1970891"/>
            <a:ext cx="725506" cy="72550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849A1A-00EC-4C94-8EBD-EB2CE918B472}"/>
              </a:ext>
            </a:extLst>
          </p:cNvPr>
          <p:cNvSpPr/>
          <p:nvPr/>
        </p:nvSpPr>
        <p:spPr>
          <a:xfrm rot="2718682">
            <a:off x="6729052" y="2543429"/>
            <a:ext cx="725506" cy="72550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49C79B-E4C0-452D-BE7D-CC3760AAD26C}"/>
              </a:ext>
            </a:extLst>
          </p:cNvPr>
          <p:cNvSpPr/>
          <p:nvPr/>
        </p:nvSpPr>
        <p:spPr>
          <a:xfrm rot="2718682">
            <a:off x="7319073" y="1970891"/>
            <a:ext cx="725506" cy="725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5916EE-8991-4EAE-8350-F32B195484A8}"/>
              </a:ext>
            </a:extLst>
          </p:cNvPr>
          <p:cNvSpPr/>
          <p:nvPr/>
        </p:nvSpPr>
        <p:spPr>
          <a:xfrm rot="2718682">
            <a:off x="7298871" y="3133449"/>
            <a:ext cx="725506" cy="725506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26D9A8-676F-47F8-AA3F-AE754F99B78A}"/>
              </a:ext>
            </a:extLst>
          </p:cNvPr>
          <p:cNvSpPr/>
          <p:nvPr/>
        </p:nvSpPr>
        <p:spPr>
          <a:xfrm rot="2718682">
            <a:off x="5569352" y="2543429"/>
            <a:ext cx="725506" cy="725506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B00DF1-8024-488A-9188-31EB62B9983B}"/>
              </a:ext>
            </a:extLst>
          </p:cNvPr>
          <p:cNvSpPr/>
          <p:nvPr/>
        </p:nvSpPr>
        <p:spPr>
          <a:xfrm rot="2718682">
            <a:off x="7895979" y="2552170"/>
            <a:ext cx="725506" cy="725506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grpSp>
        <p:nvGrpSpPr>
          <p:cNvPr id="16" name="组合 7">
            <a:extLst>
              <a:ext uri="{FF2B5EF4-FFF2-40B4-BE49-F238E27FC236}">
                <a16:creationId xmlns:a16="http://schemas.microsoft.com/office/drawing/2014/main" id="{9AC974F6-E284-480F-9A84-AF5490F76FC3}"/>
              </a:ext>
            </a:extLst>
          </p:cNvPr>
          <p:cNvGrpSpPr>
            <a:grpSpLocks/>
          </p:cNvGrpSpPr>
          <p:nvPr/>
        </p:nvGrpSpPr>
        <p:grpSpPr bwMode="auto">
          <a:xfrm>
            <a:off x="876091" y="2976168"/>
            <a:ext cx="2262158" cy="679450"/>
            <a:chOff x="2989865" y="607026"/>
            <a:chExt cx="2261197" cy="679547"/>
          </a:xfrm>
        </p:grpSpPr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5155BEAB-AB64-48B9-902B-2F7B125B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71618" cy="26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18" name="文本框 66">
              <a:extLst>
                <a:ext uri="{FF2B5EF4-FFF2-40B4-BE49-F238E27FC236}">
                  <a16:creationId xmlns:a16="http://schemas.microsoft.com/office/drawing/2014/main" id="{AEE0F6E2-F9A6-46AC-BEE8-C46D04217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261197" cy="26164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YOUR TITLE HERE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23">
              <a:extLst>
                <a:ext uri="{FF2B5EF4-FFF2-40B4-BE49-F238E27FC236}">
                  <a16:creationId xmlns:a16="http://schemas.microsoft.com/office/drawing/2014/main" id="{5A8C3378-BE81-461F-A255-BA25613EC4B1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7">
            <a:extLst>
              <a:ext uri="{FF2B5EF4-FFF2-40B4-BE49-F238E27FC236}">
                <a16:creationId xmlns:a16="http://schemas.microsoft.com/office/drawing/2014/main" id="{37AF0619-ECEB-48EF-A6AD-1CC707E6DA41}"/>
              </a:ext>
            </a:extLst>
          </p:cNvPr>
          <p:cNvGrpSpPr>
            <a:grpSpLocks/>
          </p:cNvGrpSpPr>
          <p:nvPr/>
        </p:nvGrpSpPr>
        <p:grpSpPr bwMode="auto">
          <a:xfrm>
            <a:off x="876091" y="1458858"/>
            <a:ext cx="2634646" cy="981975"/>
            <a:chOff x="2989865" y="607026"/>
            <a:chExt cx="2633526" cy="982116"/>
          </a:xfrm>
        </p:grpSpPr>
        <p:sp>
          <p:nvSpPr>
            <p:cNvPr id="21" name="文本框 66">
              <a:extLst>
                <a:ext uri="{FF2B5EF4-FFF2-40B4-BE49-F238E27FC236}">
                  <a16:creationId xmlns:a16="http://schemas.microsoft.com/office/drawing/2014/main" id="{AB562519-E6C8-46E3-A86A-C84AF41EF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21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A58B194-F38D-46DF-9B12-DE093C06B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71618" cy="26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23" name="文本框 66">
              <a:extLst>
                <a:ext uri="{FF2B5EF4-FFF2-40B4-BE49-F238E27FC236}">
                  <a16:creationId xmlns:a16="http://schemas.microsoft.com/office/drawing/2014/main" id="{17CE7353-B267-4A54-B559-801AB0814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261196" cy="26164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YOUR TITLE HERE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28">
              <a:extLst>
                <a:ext uri="{FF2B5EF4-FFF2-40B4-BE49-F238E27FC236}">
                  <a16:creationId xmlns:a16="http://schemas.microsoft.com/office/drawing/2014/main" id="{764EA125-0318-4291-89CE-93F694AA59ED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0C1C35B-2B0E-4492-8932-B7F5B41C2D73}"/>
              </a:ext>
            </a:extLst>
          </p:cNvPr>
          <p:cNvSpPr txBox="1"/>
          <p:nvPr/>
        </p:nvSpPr>
        <p:spPr>
          <a:xfrm>
            <a:off x="876091" y="2283097"/>
            <a:ext cx="2711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7BA6B4-65A7-4D3D-87A2-BC6AB91E4474}"/>
              </a:ext>
            </a:extLst>
          </p:cNvPr>
          <p:cNvSpPr txBox="1"/>
          <p:nvPr/>
        </p:nvSpPr>
        <p:spPr>
          <a:xfrm>
            <a:off x="837631" y="3800408"/>
            <a:ext cx="2711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240782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A7D13727-BB2D-4984-9992-52EBE931FC6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497D2E-7034-48E5-8A68-8DAD6EC8B177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4BB889B7-3024-4EDE-BF60-FFDE441D6355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3492F24-0E39-4A06-B92B-BA52CF69FF1D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extLst>
              <a:ext uri="{FF2B5EF4-FFF2-40B4-BE49-F238E27FC236}">
                <a16:creationId xmlns:a16="http://schemas.microsoft.com/office/drawing/2014/main" id="{A57679A0-8444-4B54-8FDA-2F5C1DA7F78A}"/>
              </a:ext>
            </a:extLst>
          </p:cNvPr>
          <p:cNvSpPr/>
          <p:nvPr/>
        </p:nvSpPr>
        <p:spPr>
          <a:xfrm rot="420092">
            <a:off x="766959" y="1209216"/>
            <a:ext cx="1267737" cy="1401196"/>
          </a:xfrm>
          <a:prstGeom prst="foldedCorner">
            <a:avLst>
              <a:gd name="adj" fmla="val 9907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50A09EA-8FFB-44C8-90C2-C9B11B007773}"/>
              </a:ext>
            </a:extLst>
          </p:cNvPr>
          <p:cNvSpPr/>
          <p:nvPr/>
        </p:nvSpPr>
        <p:spPr>
          <a:xfrm rot="420092">
            <a:off x="2930804" y="1228572"/>
            <a:ext cx="1267737" cy="1401196"/>
          </a:xfrm>
          <a:prstGeom prst="foldedCorner">
            <a:avLst>
              <a:gd name="adj" fmla="val 9625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E165094-E8D8-44A3-8305-FF2405640064}"/>
              </a:ext>
            </a:extLst>
          </p:cNvPr>
          <p:cNvSpPr/>
          <p:nvPr/>
        </p:nvSpPr>
        <p:spPr>
          <a:xfrm rot="420092">
            <a:off x="5049883" y="1171883"/>
            <a:ext cx="1267737" cy="1401196"/>
          </a:xfrm>
          <a:prstGeom prst="foldedCorner">
            <a:avLst>
              <a:gd name="adj" fmla="val 9766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ADCABA0-E55D-4495-96D6-CE274F587249}"/>
              </a:ext>
            </a:extLst>
          </p:cNvPr>
          <p:cNvSpPr/>
          <p:nvPr/>
        </p:nvSpPr>
        <p:spPr>
          <a:xfrm rot="420092">
            <a:off x="7169757" y="1157638"/>
            <a:ext cx="1267737" cy="1401196"/>
          </a:xfrm>
          <a:prstGeom prst="foldedCorner">
            <a:avLst>
              <a:gd name="adj" fmla="val 9261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1" name="图片占位符 40">
            <a:extLst>
              <a:ext uri="{FF2B5EF4-FFF2-40B4-BE49-F238E27FC236}">
                <a16:creationId xmlns:a16="http://schemas.microsoft.com/office/drawing/2014/main" id="{8FAF0387-AC11-42FB-9DBA-61AF377692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r="19299"/>
          <a:stretch>
            <a:fillRect/>
          </a:stretch>
        </p:blipFill>
        <p:spPr>
          <a:xfrm>
            <a:off x="2947949" y="1311779"/>
            <a:ext cx="1234782" cy="1234782"/>
          </a:xfrm>
          <a:prstGeom prst="rect">
            <a:avLst/>
          </a:prstGeom>
        </p:spPr>
      </p:pic>
      <p:pic>
        <p:nvPicPr>
          <p:cNvPr id="12" name="图片占位符 41">
            <a:extLst>
              <a:ext uri="{FF2B5EF4-FFF2-40B4-BE49-F238E27FC236}">
                <a16:creationId xmlns:a16="http://schemas.microsoft.com/office/drawing/2014/main" id="{CD7E6E15-B323-413E-A9C5-A1B57DA18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19951"/>
          <a:stretch>
            <a:fillRect/>
          </a:stretch>
        </p:blipFill>
        <p:spPr>
          <a:xfrm>
            <a:off x="5067029" y="1255089"/>
            <a:ext cx="1234782" cy="1234782"/>
          </a:xfrm>
          <a:prstGeom prst="rect">
            <a:avLst/>
          </a:prstGeom>
        </p:spPr>
      </p:pic>
      <p:pic>
        <p:nvPicPr>
          <p:cNvPr id="13" name="图片占位符 42">
            <a:extLst>
              <a:ext uri="{FF2B5EF4-FFF2-40B4-BE49-F238E27FC236}">
                <a16:creationId xmlns:a16="http://schemas.microsoft.com/office/drawing/2014/main" id="{972F5E9F-19C3-422C-8F98-DFA3D12480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19193"/>
          <a:stretch>
            <a:fillRect/>
          </a:stretch>
        </p:blipFill>
        <p:spPr>
          <a:xfrm>
            <a:off x="7186903" y="1240845"/>
            <a:ext cx="1234782" cy="1234782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634BC46B-1AC8-4CEB-97A7-6994B90B39C3}"/>
              </a:ext>
            </a:extLst>
          </p:cNvPr>
          <p:cNvSpPr/>
          <p:nvPr/>
        </p:nvSpPr>
        <p:spPr>
          <a:xfrm>
            <a:off x="839254" y="4264418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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39F214E6-32AB-4BBD-8475-532AB04CDF4A}"/>
              </a:ext>
            </a:extLst>
          </p:cNvPr>
          <p:cNvSpPr/>
          <p:nvPr/>
        </p:nvSpPr>
        <p:spPr>
          <a:xfrm>
            <a:off x="1116928" y="4269462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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62A2D2A-6887-49E9-B7BA-9DCF1A69856D}"/>
              </a:ext>
            </a:extLst>
          </p:cNvPr>
          <p:cNvSpPr/>
          <p:nvPr/>
        </p:nvSpPr>
        <p:spPr>
          <a:xfrm>
            <a:off x="1384803" y="4264418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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A7719703-361C-4037-8D48-84F4434E6F24}"/>
              </a:ext>
            </a:extLst>
          </p:cNvPr>
          <p:cNvSpPr/>
          <p:nvPr/>
        </p:nvSpPr>
        <p:spPr>
          <a:xfrm>
            <a:off x="1671417" y="4269462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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6DBDD1CE-A019-4CAE-8066-DD9029BF7314}"/>
              </a:ext>
            </a:extLst>
          </p:cNvPr>
          <p:cNvSpPr/>
          <p:nvPr/>
        </p:nvSpPr>
        <p:spPr>
          <a:xfrm>
            <a:off x="3072342" y="4237494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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F1FEB2C2-4A09-4852-974E-379065E7EA6C}"/>
              </a:ext>
            </a:extLst>
          </p:cNvPr>
          <p:cNvSpPr/>
          <p:nvPr/>
        </p:nvSpPr>
        <p:spPr>
          <a:xfrm>
            <a:off x="3350016" y="4242538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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FBF4A647-EC70-4EA9-8C9D-EF51B85D7BAB}"/>
              </a:ext>
            </a:extLst>
          </p:cNvPr>
          <p:cNvSpPr/>
          <p:nvPr/>
        </p:nvSpPr>
        <p:spPr>
          <a:xfrm>
            <a:off x="3617891" y="4237494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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6CFF1BCD-F7FE-4B4F-B67F-CF9E2CBCCC98}"/>
              </a:ext>
            </a:extLst>
          </p:cNvPr>
          <p:cNvSpPr/>
          <p:nvPr/>
        </p:nvSpPr>
        <p:spPr>
          <a:xfrm>
            <a:off x="3904505" y="4242538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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37A0B394-090E-4BA0-A886-11CD2BAC8A94}"/>
              </a:ext>
            </a:extLst>
          </p:cNvPr>
          <p:cNvSpPr/>
          <p:nvPr/>
        </p:nvSpPr>
        <p:spPr>
          <a:xfrm>
            <a:off x="5236677" y="4266592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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A530C4A5-9EC2-4039-9758-D571393E268E}"/>
              </a:ext>
            </a:extLst>
          </p:cNvPr>
          <p:cNvSpPr/>
          <p:nvPr/>
        </p:nvSpPr>
        <p:spPr>
          <a:xfrm>
            <a:off x="5514352" y="42716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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3327C53-B32C-46CA-B7FF-BFB3A3279C23}"/>
              </a:ext>
            </a:extLst>
          </p:cNvPr>
          <p:cNvSpPr/>
          <p:nvPr/>
        </p:nvSpPr>
        <p:spPr>
          <a:xfrm>
            <a:off x="5782227" y="4266592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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AF899CAF-C299-4AAB-B8B8-3DB1B307DE9B}"/>
              </a:ext>
            </a:extLst>
          </p:cNvPr>
          <p:cNvSpPr/>
          <p:nvPr/>
        </p:nvSpPr>
        <p:spPr>
          <a:xfrm>
            <a:off x="6068841" y="42716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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964FB154-43AC-4C5E-BE9B-ADA14641EDB4}"/>
              </a:ext>
            </a:extLst>
          </p:cNvPr>
          <p:cNvSpPr/>
          <p:nvPr/>
        </p:nvSpPr>
        <p:spPr>
          <a:xfrm>
            <a:off x="7399731" y="424240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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3AAB5C9-0B7C-4C29-986C-B7C83041EE22}"/>
              </a:ext>
            </a:extLst>
          </p:cNvPr>
          <p:cNvSpPr/>
          <p:nvPr/>
        </p:nvSpPr>
        <p:spPr>
          <a:xfrm>
            <a:off x="7677405" y="4247449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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4B9AF551-0BA2-4178-A0CF-57294CE691B7}"/>
              </a:ext>
            </a:extLst>
          </p:cNvPr>
          <p:cNvSpPr/>
          <p:nvPr/>
        </p:nvSpPr>
        <p:spPr>
          <a:xfrm>
            <a:off x="7945280" y="424240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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Rectangle 38">
            <a:extLst>
              <a:ext uri="{FF2B5EF4-FFF2-40B4-BE49-F238E27FC236}">
                <a16:creationId xmlns:a16="http://schemas.microsoft.com/office/drawing/2014/main" id="{4BFC223B-2931-4CAC-BE07-5E75AFCB09AD}"/>
              </a:ext>
            </a:extLst>
          </p:cNvPr>
          <p:cNvSpPr/>
          <p:nvPr/>
        </p:nvSpPr>
        <p:spPr>
          <a:xfrm>
            <a:off x="8231894" y="4247449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 </a:t>
            </a:r>
            <a:endParaRPr lang="en-US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3" name="图片占位符 38">
            <a:extLst>
              <a:ext uri="{FF2B5EF4-FFF2-40B4-BE49-F238E27FC236}">
                <a16:creationId xmlns:a16="http://schemas.microsoft.com/office/drawing/2014/main" id="{D6FC7713-85FC-4ABE-B591-1FA34CED58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15485"/>
          <a:stretch>
            <a:fillRect/>
          </a:stretch>
        </p:blipFill>
        <p:spPr>
          <a:xfrm>
            <a:off x="731921" y="1311779"/>
            <a:ext cx="1310826" cy="1265998"/>
          </a:xfrm>
          <a:custGeom>
            <a:avLst/>
            <a:gdLst>
              <a:gd name="connsiteX0" fmla="*/ 0 w 1629070"/>
              <a:gd name="connsiteY0" fmla="*/ 0 h 1573358"/>
              <a:gd name="connsiteX1" fmla="*/ 1629070 w 1629070"/>
              <a:gd name="connsiteY1" fmla="*/ 0 h 1573358"/>
              <a:gd name="connsiteX2" fmla="*/ 1629070 w 1629070"/>
              <a:gd name="connsiteY2" fmla="*/ 1573358 h 1573358"/>
              <a:gd name="connsiteX3" fmla="*/ 0 w 1629070"/>
              <a:gd name="connsiteY3" fmla="*/ 1573358 h 157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9070" h="1573358">
                <a:moveTo>
                  <a:pt x="0" y="0"/>
                </a:moveTo>
                <a:lnTo>
                  <a:pt x="1629070" y="0"/>
                </a:lnTo>
                <a:lnTo>
                  <a:pt x="1629070" y="1573358"/>
                </a:lnTo>
                <a:lnTo>
                  <a:pt x="0" y="1573358"/>
                </a:lnTo>
                <a:close/>
              </a:path>
            </a:pathLst>
          </a:cu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2E3CF16-2C0F-48FC-A5FC-DFD55AB834AB}"/>
              </a:ext>
            </a:extLst>
          </p:cNvPr>
          <p:cNvSpPr txBox="1"/>
          <p:nvPr/>
        </p:nvSpPr>
        <p:spPr>
          <a:xfrm>
            <a:off x="579081" y="351243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73166BA1-0D94-4AD7-AD72-D0059C41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5" y="321877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C598CA5-C6DB-4168-AE7B-5B83D5146E84}"/>
              </a:ext>
            </a:extLst>
          </p:cNvPr>
          <p:cNvSpPr txBox="1"/>
          <p:nvPr/>
        </p:nvSpPr>
        <p:spPr>
          <a:xfrm>
            <a:off x="2650638" y="351243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00D81FF7-44B8-4D46-A16E-840EB8F52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432" y="321877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FF989D8-6622-4E15-B555-98C7888003A2}"/>
              </a:ext>
            </a:extLst>
          </p:cNvPr>
          <p:cNvSpPr txBox="1"/>
          <p:nvPr/>
        </p:nvSpPr>
        <p:spPr>
          <a:xfrm>
            <a:off x="4712235" y="351243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488221AE-4AAE-4F79-B922-8D681B7A0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029" y="321877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B12AD22-91B9-4288-B3CD-6FBA6E9CA95F}"/>
              </a:ext>
            </a:extLst>
          </p:cNvPr>
          <p:cNvSpPr txBox="1"/>
          <p:nvPr/>
        </p:nvSpPr>
        <p:spPr>
          <a:xfrm>
            <a:off x="6773832" y="351243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BCEC4A16-9EB6-4F28-BA6F-692E9FB2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626" y="321877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3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F5BDBA10-8DAD-4852-AEF8-2711A91762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EE82B4-2328-4470-8A75-A55D3EEFA4CF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FEE1EDA6-82B0-495A-AD9A-A6EEFEE77B37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80C7AAB-CF7B-4587-9E54-AA1217A9AFE1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A846DF-B404-487F-BE99-9B6903289E6B}"/>
              </a:ext>
            </a:extLst>
          </p:cNvPr>
          <p:cNvGrpSpPr/>
          <p:nvPr/>
        </p:nvGrpSpPr>
        <p:grpSpPr>
          <a:xfrm>
            <a:off x="2426568" y="1083687"/>
            <a:ext cx="4117810" cy="2745206"/>
            <a:chOff x="3487754" y="1832461"/>
            <a:chExt cx="5236026" cy="3490684"/>
          </a:xfrm>
        </p:grpSpPr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57B1EA42-1268-43C5-A594-9E18858B00C3}"/>
                </a:ext>
              </a:extLst>
            </p:cNvPr>
            <p:cNvGraphicFramePr/>
            <p:nvPr>
              <p:extLst/>
            </p:nvPr>
          </p:nvGraphicFramePr>
          <p:xfrm>
            <a:off x="3487754" y="1832461"/>
            <a:ext cx="5236026" cy="34906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77B928-0C95-4A08-AF3E-968A2BBDD0A8}"/>
                </a:ext>
              </a:extLst>
            </p:cNvPr>
            <p:cNvSpPr/>
            <p:nvPr/>
          </p:nvSpPr>
          <p:spPr>
            <a:xfrm>
              <a:off x="7829808" y="2550207"/>
              <a:ext cx="620484" cy="6204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37F2DC-94EA-4717-8034-AD03EFF672FE}"/>
                </a:ext>
              </a:extLst>
            </p:cNvPr>
            <p:cNvSpPr/>
            <p:nvPr/>
          </p:nvSpPr>
          <p:spPr>
            <a:xfrm>
              <a:off x="7829808" y="4408035"/>
              <a:ext cx="620484" cy="6204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28FBB4E-F7D7-4B25-9977-DB228F1B0F45}"/>
                </a:ext>
              </a:extLst>
            </p:cNvPr>
            <p:cNvSpPr/>
            <p:nvPr/>
          </p:nvSpPr>
          <p:spPr>
            <a:xfrm>
              <a:off x="3741708" y="2550207"/>
              <a:ext cx="620484" cy="6204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36F982-C4E0-4150-B3CD-7A59AD0F9DA4}"/>
                </a:ext>
              </a:extLst>
            </p:cNvPr>
            <p:cNvSpPr/>
            <p:nvPr/>
          </p:nvSpPr>
          <p:spPr>
            <a:xfrm>
              <a:off x="3741708" y="4408035"/>
              <a:ext cx="620484" cy="6204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43">
              <a:extLst>
                <a:ext uri="{FF2B5EF4-FFF2-40B4-BE49-F238E27FC236}">
                  <a16:creationId xmlns:a16="http://schemas.microsoft.com/office/drawing/2014/main" id="{03C4360C-BDCA-4232-8CCE-3F44C4A924BA}"/>
                </a:ext>
              </a:extLst>
            </p:cNvPr>
            <p:cNvSpPr/>
            <p:nvPr/>
          </p:nvSpPr>
          <p:spPr>
            <a:xfrm>
              <a:off x="5652485" y="3164829"/>
              <a:ext cx="906563" cy="825946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F9073-338D-4B0A-B357-69B6B8041EC9}"/>
              </a:ext>
            </a:extLst>
          </p:cNvPr>
          <p:cNvSpPr txBox="1"/>
          <p:nvPr/>
        </p:nvSpPr>
        <p:spPr>
          <a:xfrm>
            <a:off x="562584" y="172936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7BA15453-014D-48F5-90BE-E08A16A1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378" y="151028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B80118-FE83-4017-A7CC-72771DE6BC97}"/>
              </a:ext>
            </a:extLst>
          </p:cNvPr>
          <p:cNvSpPr txBox="1"/>
          <p:nvPr/>
        </p:nvSpPr>
        <p:spPr>
          <a:xfrm>
            <a:off x="562584" y="323200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8EADF9FA-87A3-4EBD-BDD8-CCA83030F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378" y="3012919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EE8B9D-17E7-4238-9295-CF34A009F8B8}"/>
              </a:ext>
            </a:extLst>
          </p:cNvPr>
          <p:cNvSpPr txBox="1"/>
          <p:nvPr/>
        </p:nvSpPr>
        <p:spPr>
          <a:xfrm>
            <a:off x="6451567" y="172936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ADE61E6-CC08-4B3D-82AE-EF2E5F0A2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361" y="151028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92B275-4BD5-4B82-8E21-E41A77082AE8}"/>
              </a:ext>
            </a:extLst>
          </p:cNvPr>
          <p:cNvSpPr txBox="1"/>
          <p:nvPr/>
        </p:nvSpPr>
        <p:spPr>
          <a:xfrm>
            <a:off x="6451567" y="323200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96F95401-D0D6-432A-B59E-27AC0E147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6361" y="3012919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5D3002-264C-4F96-AD5A-D36FD61FD99B}"/>
              </a:ext>
            </a:extLst>
          </p:cNvPr>
          <p:cNvSpPr/>
          <p:nvPr/>
        </p:nvSpPr>
        <p:spPr>
          <a:xfrm>
            <a:off x="2685563" y="1749822"/>
            <a:ext cx="349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FC0982-011A-4B21-807C-0298D3CA6676}"/>
              </a:ext>
            </a:extLst>
          </p:cNvPr>
          <p:cNvSpPr/>
          <p:nvPr/>
        </p:nvSpPr>
        <p:spPr>
          <a:xfrm>
            <a:off x="2686718" y="3219258"/>
            <a:ext cx="370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CC92A6-1682-4D1B-9D55-574FF2CBC99F}"/>
              </a:ext>
            </a:extLst>
          </p:cNvPr>
          <p:cNvSpPr/>
          <p:nvPr/>
        </p:nvSpPr>
        <p:spPr>
          <a:xfrm>
            <a:off x="5901961" y="1749822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8D85FB-D9C2-4BEA-A32E-5502DEA0435B}"/>
              </a:ext>
            </a:extLst>
          </p:cNvPr>
          <p:cNvSpPr/>
          <p:nvPr/>
        </p:nvSpPr>
        <p:spPr>
          <a:xfrm>
            <a:off x="5894221" y="321925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1716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Entry_1">
            <a:extLst>
              <a:ext uri="{FF2B5EF4-FFF2-40B4-BE49-F238E27FC236}">
                <a16:creationId xmlns:a16="http://schemas.microsoft.com/office/drawing/2014/main" id="{DD9FA558-5652-49B8-A116-16E4FD4417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EB8AEB-0EBB-4D2A-AC73-3A289C01CF2B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Hexagon 5">
            <a:extLst>
              <a:ext uri="{FF2B5EF4-FFF2-40B4-BE49-F238E27FC236}">
                <a16:creationId xmlns:a16="http://schemas.microsoft.com/office/drawing/2014/main" id="{B074B3C1-B108-4698-8940-5D22FB286582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7D7216-999B-409B-963A-43CDD98877DA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D547166-2079-4814-924F-80C0FF72C884}"/>
              </a:ext>
            </a:extLst>
          </p:cNvPr>
          <p:cNvGrpSpPr/>
          <p:nvPr/>
        </p:nvGrpSpPr>
        <p:grpSpPr>
          <a:xfrm>
            <a:off x="759042" y="1407156"/>
            <a:ext cx="7435834" cy="2595169"/>
            <a:chOff x="1198880" y="1915140"/>
            <a:chExt cx="9794240" cy="34182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C5EBC85-E2F8-43FF-91AB-54F006BE7616}"/>
                </a:ext>
              </a:extLst>
            </p:cNvPr>
            <p:cNvGrpSpPr/>
            <p:nvPr/>
          </p:nvGrpSpPr>
          <p:grpSpPr>
            <a:xfrm>
              <a:off x="1198880" y="4252282"/>
              <a:ext cx="9794240" cy="1081131"/>
              <a:chOff x="1198880" y="4252282"/>
              <a:chExt cx="9794240" cy="1081131"/>
            </a:xfrm>
            <a:effectLst/>
          </p:grpSpPr>
          <p:sp>
            <p:nvSpPr>
              <p:cNvPr id="22" name="矩形: 圆角 128">
                <a:extLst>
                  <a:ext uri="{FF2B5EF4-FFF2-40B4-BE49-F238E27FC236}">
                    <a16:creationId xmlns:a16="http://schemas.microsoft.com/office/drawing/2014/main" id="{BA070E9A-B884-4759-91B5-9DBD3F293E9B}"/>
                  </a:ext>
                </a:extLst>
              </p:cNvPr>
              <p:cNvSpPr/>
              <p:nvPr/>
            </p:nvSpPr>
            <p:spPr>
              <a:xfrm>
                <a:off x="4722962" y="4311434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: 圆角 129">
                <a:extLst>
                  <a:ext uri="{FF2B5EF4-FFF2-40B4-BE49-F238E27FC236}">
                    <a16:creationId xmlns:a16="http://schemas.microsoft.com/office/drawing/2014/main" id="{F007D0D1-B19C-43E8-B5BA-CBD574625EAF}"/>
                  </a:ext>
                </a:extLst>
              </p:cNvPr>
              <p:cNvSpPr/>
              <p:nvPr/>
            </p:nvSpPr>
            <p:spPr>
              <a:xfrm>
                <a:off x="4710514" y="4311434"/>
                <a:ext cx="2212845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24" name="文本框 130">
                <a:extLst>
                  <a:ext uri="{FF2B5EF4-FFF2-40B4-BE49-F238E27FC236}">
                    <a16:creationId xmlns:a16="http://schemas.microsoft.com/office/drawing/2014/main" id="{7A63ACFA-A45C-4BE0-9299-A7195626463B}"/>
                  </a:ext>
                </a:extLst>
              </p:cNvPr>
              <p:cNvSpPr txBox="1"/>
              <p:nvPr/>
            </p:nvSpPr>
            <p:spPr>
              <a:xfrm>
                <a:off x="7026323" y="4281992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85%</a:t>
                </a:r>
              </a:p>
            </p:txBody>
          </p:sp>
          <p:sp>
            <p:nvSpPr>
              <p:cNvPr id="25" name="矩形: 圆角 125">
                <a:extLst>
                  <a:ext uri="{FF2B5EF4-FFF2-40B4-BE49-F238E27FC236}">
                    <a16:creationId xmlns:a16="http://schemas.microsoft.com/office/drawing/2014/main" id="{F6C70D59-4D83-4197-889A-E3CEB95391A9}"/>
                  </a:ext>
                </a:extLst>
              </p:cNvPr>
              <p:cNvSpPr/>
              <p:nvPr/>
            </p:nvSpPr>
            <p:spPr>
              <a:xfrm>
                <a:off x="4724783" y="4573772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: 圆角 126">
                <a:extLst>
                  <a:ext uri="{FF2B5EF4-FFF2-40B4-BE49-F238E27FC236}">
                    <a16:creationId xmlns:a16="http://schemas.microsoft.com/office/drawing/2014/main" id="{EF6C8C86-085E-4AE5-8C9B-3D116F0CEFDC}"/>
                  </a:ext>
                </a:extLst>
              </p:cNvPr>
              <p:cNvSpPr/>
              <p:nvPr/>
            </p:nvSpPr>
            <p:spPr>
              <a:xfrm>
                <a:off x="4718168" y="4573772"/>
                <a:ext cx="1374001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27" name="文本框 127">
                <a:extLst>
                  <a:ext uri="{FF2B5EF4-FFF2-40B4-BE49-F238E27FC236}">
                    <a16:creationId xmlns:a16="http://schemas.microsoft.com/office/drawing/2014/main" id="{DC4058B9-4566-4BA4-A4B3-EBC104CD6151}"/>
                  </a:ext>
                </a:extLst>
              </p:cNvPr>
              <p:cNvSpPr txBox="1"/>
              <p:nvPr/>
            </p:nvSpPr>
            <p:spPr>
              <a:xfrm>
                <a:off x="7028141" y="4544328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</a:p>
            </p:txBody>
          </p:sp>
          <p:sp>
            <p:nvSpPr>
              <p:cNvPr id="28" name="矩形: 圆角 122">
                <a:extLst>
                  <a:ext uri="{FF2B5EF4-FFF2-40B4-BE49-F238E27FC236}">
                    <a16:creationId xmlns:a16="http://schemas.microsoft.com/office/drawing/2014/main" id="{2BD57D0D-6F5D-43C6-B324-BBE12177C5DE}"/>
                  </a:ext>
                </a:extLst>
              </p:cNvPr>
              <p:cNvSpPr/>
              <p:nvPr/>
            </p:nvSpPr>
            <p:spPr>
              <a:xfrm>
                <a:off x="4726608" y="4827117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: 圆角 123">
                <a:extLst>
                  <a:ext uri="{FF2B5EF4-FFF2-40B4-BE49-F238E27FC236}">
                    <a16:creationId xmlns:a16="http://schemas.microsoft.com/office/drawing/2014/main" id="{C1F3437A-9429-4EB7-896C-6F645032676A}"/>
                  </a:ext>
                </a:extLst>
              </p:cNvPr>
              <p:cNvSpPr/>
              <p:nvPr/>
            </p:nvSpPr>
            <p:spPr>
              <a:xfrm>
                <a:off x="4715297" y="4827117"/>
                <a:ext cx="182879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30" name="文本框 124">
                <a:extLst>
                  <a:ext uri="{FF2B5EF4-FFF2-40B4-BE49-F238E27FC236}">
                    <a16:creationId xmlns:a16="http://schemas.microsoft.com/office/drawing/2014/main" id="{FC8428B9-CDFA-4E5B-BA76-72DBDA908692}"/>
                  </a:ext>
                </a:extLst>
              </p:cNvPr>
              <p:cNvSpPr txBox="1"/>
              <p:nvPr/>
            </p:nvSpPr>
            <p:spPr>
              <a:xfrm>
                <a:off x="7029969" y="4797673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70%</a:t>
                </a:r>
              </a:p>
            </p:txBody>
          </p:sp>
          <p:sp>
            <p:nvSpPr>
              <p:cNvPr id="31" name="矩形: 圆角 119">
                <a:extLst>
                  <a:ext uri="{FF2B5EF4-FFF2-40B4-BE49-F238E27FC236}">
                    <a16:creationId xmlns:a16="http://schemas.microsoft.com/office/drawing/2014/main" id="{1B908F16-D3F2-4126-910F-55ACCC86F9AD}"/>
                  </a:ext>
                </a:extLst>
              </p:cNvPr>
              <p:cNvSpPr/>
              <p:nvPr/>
            </p:nvSpPr>
            <p:spPr>
              <a:xfrm>
                <a:off x="4728430" y="5070848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: 圆角 120">
                <a:extLst>
                  <a:ext uri="{FF2B5EF4-FFF2-40B4-BE49-F238E27FC236}">
                    <a16:creationId xmlns:a16="http://schemas.microsoft.com/office/drawing/2014/main" id="{54D34AD3-C47B-4838-8308-659E5B83848B}"/>
                  </a:ext>
                </a:extLst>
              </p:cNvPr>
              <p:cNvSpPr/>
              <p:nvPr/>
            </p:nvSpPr>
            <p:spPr>
              <a:xfrm>
                <a:off x="4725423" y="5070848"/>
                <a:ext cx="2677542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33" name="文本框 121">
                <a:extLst>
                  <a:ext uri="{FF2B5EF4-FFF2-40B4-BE49-F238E27FC236}">
                    <a16:creationId xmlns:a16="http://schemas.microsoft.com/office/drawing/2014/main" id="{86239CE9-317E-430A-B1A5-F4B12E0D3E00}"/>
                  </a:ext>
                </a:extLst>
              </p:cNvPr>
              <p:cNvSpPr txBox="1"/>
              <p:nvPr/>
            </p:nvSpPr>
            <p:spPr>
              <a:xfrm>
                <a:off x="7031788" y="5041404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95%</a:t>
                </a:r>
              </a:p>
            </p:txBody>
          </p:sp>
          <p:sp>
            <p:nvSpPr>
              <p:cNvPr id="34" name="矩形: 圆角 112">
                <a:extLst>
                  <a:ext uri="{FF2B5EF4-FFF2-40B4-BE49-F238E27FC236}">
                    <a16:creationId xmlns:a16="http://schemas.microsoft.com/office/drawing/2014/main" id="{8E0EF4AC-5A13-459F-A74E-F292CBEEB832}"/>
                  </a:ext>
                </a:extLst>
              </p:cNvPr>
              <p:cNvSpPr/>
              <p:nvPr/>
            </p:nvSpPr>
            <p:spPr>
              <a:xfrm>
                <a:off x="1211328" y="4281724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: 圆角 113">
                <a:extLst>
                  <a:ext uri="{FF2B5EF4-FFF2-40B4-BE49-F238E27FC236}">
                    <a16:creationId xmlns:a16="http://schemas.microsoft.com/office/drawing/2014/main" id="{AF7115C6-F84E-435B-93C0-AF8F97971571}"/>
                  </a:ext>
                </a:extLst>
              </p:cNvPr>
              <p:cNvSpPr/>
              <p:nvPr/>
            </p:nvSpPr>
            <p:spPr>
              <a:xfrm>
                <a:off x="1198880" y="4281724"/>
                <a:ext cx="2212845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36" name="文本框 114">
                <a:extLst>
                  <a:ext uri="{FF2B5EF4-FFF2-40B4-BE49-F238E27FC236}">
                    <a16:creationId xmlns:a16="http://schemas.microsoft.com/office/drawing/2014/main" id="{F676BD13-B571-4298-87F3-2637732F4E7C}"/>
                  </a:ext>
                </a:extLst>
              </p:cNvPr>
              <p:cNvSpPr txBox="1"/>
              <p:nvPr/>
            </p:nvSpPr>
            <p:spPr>
              <a:xfrm>
                <a:off x="3514689" y="4252282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85%</a:t>
                </a:r>
              </a:p>
            </p:txBody>
          </p:sp>
          <p:sp>
            <p:nvSpPr>
              <p:cNvPr id="37" name="矩形: 圆角 109">
                <a:extLst>
                  <a:ext uri="{FF2B5EF4-FFF2-40B4-BE49-F238E27FC236}">
                    <a16:creationId xmlns:a16="http://schemas.microsoft.com/office/drawing/2014/main" id="{DB617797-B885-42E2-9B7D-AC8E37D20A45}"/>
                  </a:ext>
                </a:extLst>
              </p:cNvPr>
              <p:cNvSpPr/>
              <p:nvPr/>
            </p:nvSpPr>
            <p:spPr>
              <a:xfrm>
                <a:off x="1213149" y="4544062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: 圆角 110">
                <a:extLst>
                  <a:ext uri="{FF2B5EF4-FFF2-40B4-BE49-F238E27FC236}">
                    <a16:creationId xmlns:a16="http://schemas.microsoft.com/office/drawing/2014/main" id="{50745015-5CE7-4BA2-A0B6-FEEE55309CCB}"/>
                  </a:ext>
                </a:extLst>
              </p:cNvPr>
              <p:cNvSpPr/>
              <p:nvPr/>
            </p:nvSpPr>
            <p:spPr>
              <a:xfrm>
                <a:off x="1206534" y="4544062"/>
                <a:ext cx="1374001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39" name="文本框 111">
                <a:extLst>
                  <a:ext uri="{FF2B5EF4-FFF2-40B4-BE49-F238E27FC236}">
                    <a16:creationId xmlns:a16="http://schemas.microsoft.com/office/drawing/2014/main" id="{C84E1736-DFF4-4DC6-99F1-2E214919EC4E}"/>
                  </a:ext>
                </a:extLst>
              </p:cNvPr>
              <p:cNvSpPr txBox="1"/>
              <p:nvPr/>
            </p:nvSpPr>
            <p:spPr>
              <a:xfrm>
                <a:off x="3516507" y="4514618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</a:p>
            </p:txBody>
          </p:sp>
          <p:sp>
            <p:nvSpPr>
              <p:cNvPr id="40" name="矩形: 圆角 106">
                <a:extLst>
                  <a:ext uri="{FF2B5EF4-FFF2-40B4-BE49-F238E27FC236}">
                    <a16:creationId xmlns:a16="http://schemas.microsoft.com/office/drawing/2014/main" id="{AD804179-68C6-4CA8-9260-83F07C02C79E}"/>
                  </a:ext>
                </a:extLst>
              </p:cNvPr>
              <p:cNvSpPr/>
              <p:nvPr/>
            </p:nvSpPr>
            <p:spPr>
              <a:xfrm>
                <a:off x="1214974" y="4797407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: 圆角 107">
                <a:extLst>
                  <a:ext uri="{FF2B5EF4-FFF2-40B4-BE49-F238E27FC236}">
                    <a16:creationId xmlns:a16="http://schemas.microsoft.com/office/drawing/2014/main" id="{D0B753FE-5AA2-4946-8C1A-7DD39E99FE93}"/>
                  </a:ext>
                </a:extLst>
              </p:cNvPr>
              <p:cNvSpPr/>
              <p:nvPr/>
            </p:nvSpPr>
            <p:spPr>
              <a:xfrm>
                <a:off x="1203663" y="4797407"/>
                <a:ext cx="182879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42" name="文本框 108">
                <a:extLst>
                  <a:ext uri="{FF2B5EF4-FFF2-40B4-BE49-F238E27FC236}">
                    <a16:creationId xmlns:a16="http://schemas.microsoft.com/office/drawing/2014/main" id="{3E748444-1C09-4E80-BACE-80A69F300710}"/>
                  </a:ext>
                </a:extLst>
              </p:cNvPr>
              <p:cNvSpPr txBox="1"/>
              <p:nvPr/>
            </p:nvSpPr>
            <p:spPr>
              <a:xfrm>
                <a:off x="3518335" y="4767963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70%</a:t>
                </a:r>
              </a:p>
            </p:txBody>
          </p:sp>
          <p:sp>
            <p:nvSpPr>
              <p:cNvPr id="43" name="矩形: 圆角 103">
                <a:extLst>
                  <a:ext uri="{FF2B5EF4-FFF2-40B4-BE49-F238E27FC236}">
                    <a16:creationId xmlns:a16="http://schemas.microsoft.com/office/drawing/2014/main" id="{1A9F1822-1C32-423D-B2F8-66FC8F009CA8}"/>
                  </a:ext>
                </a:extLst>
              </p:cNvPr>
              <p:cNvSpPr/>
              <p:nvPr/>
            </p:nvSpPr>
            <p:spPr>
              <a:xfrm>
                <a:off x="1216796" y="5041138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: 圆角 104">
                <a:extLst>
                  <a:ext uri="{FF2B5EF4-FFF2-40B4-BE49-F238E27FC236}">
                    <a16:creationId xmlns:a16="http://schemas.microsoft.com/office/drawing/2014/main" id="{E4CD8A0E-0593-4A69-BC6A-F577D3ADF9FB}"/>
                  </a:ext>
                </a:extLst>
              </p:cNvPr>
              <p:cNvSpPr/>
              <p:nvPr/>
            </p:nvSpPr>
            <p:spPr>
              <a:xfrm>
                <a:off x="1213789" y="5041138"/>
                <a:ext cx="2677542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45" name="文本框 105">
                <a:extLst>
                  <a:ext uri="{FF2B5EF4-FFF2-40B4-BE49-F238E27FC236}">
                    <a16:creationId xmlns:a16="http://schemas.microsoft.com/office/drawing/2014/main" id="{B292CE96-6269-43D3-A88C-30B73D50F929}"/>
                  </a:ext>
                </a:extLst>
              </p:cNvPr>
              <p:cNvSpPr txBox="1"/>
              <p:nvPr/>
            </p:nvSpPr>
            <p:spPr>
              <a:xfrm>
                <a:off x="3520154" y="5011694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95%</a:t>
                </a:r>
              </a:p>
            </p:txBody>
          </p:sp>
          <p:sp>
            <p:nvSpPr>
              <p:cNvPr id="46" name="矩形: 圆角 96">
                <a:extLst>
                  <a:ext uri="{FF2B5EF4-FFF2-40B4-BE49-F238E27FC236}">
                    <a16:creationId xmlns:a16="http://schemas.microsoft.com/office/drawing/2014/main" id="{AE546976-8BC4-407B-AE08-A3A949B8B31B}"/>
                  </a:ext>
                </a:extLst>
              </p:cNvPr>
              <p:cNvSpPr/>
              <p:nvPr/>
            </p:nvSpPr>
            <p:spPr>
              <a:xfrm>
                <a:off x="8212496" y="4350262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97">
                <a:extLst>
                  <a:ext uri="{FF2B5EF4-FFF2-40B4-BE49-F238E27FC236}">
                    <a16:creationId xmlns:a16="http://schemas.microsoft.com/office/drawing/2014/main" id="{9C363072-F9D9-409B-92D2-49AA16A20ECD}"/>
                  </a:ext>
                </a:extLst>
              </p:cNvPr>
              <p:cNvSpPr/>
              <p:nvPr/>
            </p:nvSpPr>
            <p:spPr>
              <a:xfrm>
                <a:off x="8200048" y="4350262"/>
                <a:ext cx="2212845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48" name="文本框 98">
                <a:extLst>
                  <a:ext uri="{FF2B5EF4-FFF2-40B4-BE49-F238E27FC236}">
                    <a16:creationId xmlns:a16="http://schemas.microsoft.com/office/drawing/2014/main" id="{B9BCF0A9-3BE4-432D-A683-CB5E608F4639}"/>
                  </a:ext>
                </a:extLst>
              </p:cNvPr>
              <p:cNvSpPr txBox="1"/>
              <p:nvPr/>
            </p:nvSpPr>
            <p:spPr>
              <a:xfrm>
                <a:off x="10515857" y="4320820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85%</a:t>
                </a:r>
              </a:p>
            </p:txBody>
          </p:sp>
          <p:sp>
            <p:nvSpPr>
              <p:cNvPr id="49" name="矩形: 圆角 93">
                <a:extLst>
                  <a:ext uri="{FF2B5EF4-FFF2-40B4-BE49-F238E27FC236}">
                    <a16:creationId xmlns:a16="http://schemas.microsoft.com/office/drawing/2014/main" id="{3CA0B03B-B808-4534-89C6-9256CF187C70}"/>
                  </a:ext>
                </a:extLst>
              </p:cNvPr>
              <p:cNvSpPr/>
              <p:nvPr/>
            </p:nvSpPr>
            <p:spPr>
              <a:xfrm>
                <a:off x="8214317" y="4612600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: 圆角 94">
                <a:extLst>
                  <a:ext uri="{FF2B5EF4-FFF2-40B4-BE49-F238E27FC236}">
                    <a16:creationId xmlns:a16="http://schemas.microsoft.com/office/drawing/2014/main" id="{6C42B495-6376-4C6D-8263-56570F619FD9}"/>
                  </a:ext>
                </a:extLst>
              </p:cNvPr>
              <p:cNvSpPr/>
              <p:nvPr/>
            </p:nvSpPr>
            <p:spPr>
              <a:xfrm>
                <a:off x="8207702" y="4612600"/>
                <a:ext cx="1374001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51" name="文本框 95">
                <a:extLst>
                  <a:ext uri="{FF2B5EF4-FFF2-40B4-BE49-F238E27FC236}">
                    <a16:creationId xmlns:a16="http://schemas.microsoft.com/office/drawing/2014/main" id="{A269F9CF-5219-4CDE-B631-997731BBF56F}"/>
                  </a:ext>
                </a:extLst>
              </p:cNvPr>
              <p:cNvSpPr txBox="1"/>
              <p:nvPr/>
            </p:nvSpPr>
            <p:spPr>
              <a:xfrm>
                <a:off x="10517675" y="4583156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</a:p>
            </p:txBody>
          </p:sp>
          <p:sp>
            <p:nvSpPr>
              <p:cNvPr id="52" name="矩形: 圆角 90">
                <a:extLst>
                  <a:ext uri="{FF2B5EF4-FFF2-40B4-BE49-F238E27FC236}">
                    <a16:creationId xmlns:a16="http://schemas.microsoft.com/office/drawing/2014/main" id="{EE52E73E-D8CB-45E2-B330-210ED94669DC}"/>
                  </a:ext>
                </a:extLst>
              </p:cNvPr>
              <p:cNvSpPr/>
              <p:nvPr/>
            </p:nvSpPr>
            <p:spPr>
              <a:xfrm>
                <a:off x="8216142" y="4865945"/>
                <a:ext cx="277515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: 圆角 91">
                <a:extLst>
                  <a:ext uri="{FF2B5EF4-FFF2-40B4-BE49-F238E27FC236}">
                    <a16:creationId xmlns:a16="http://schemas.microsoft.com/office/drawing/2014/main" id="{A040129C-026B-41BF-A02C-66BD7DBBF5A5}"/>
                  </a:ext>
                </a:extLst>
              </p:cNvPr>
              <p:cNvSpPr/>
              <p:nvPr/>
            </p:nvSpPr>
            <p:spPr>
              <a:xfrm>
                <a:off x="8204831" y="4865945"/>
                <a:ext cx="1828797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54" name="文本框 92">
                <a:extLst>
                  <a:ext uri="{FF2B5EF4-FFF2-40B4-BE49-F238E27FC236}">
                    <a16:creationId xmlns:a16="http://schemas.microsoft.com/office/drawing/2014/main" id="{E5C1A939-0998-4ED1-8D67-630FB7ADE0AB}"/>
                  </a:ext>
                </a:extLst>
              </p:cNvPr>
              <p:cNvSpPr txBox="1"/>
              <p:nvPr/>
            </p:nvSpPr>
            <p:spPr>
              <a:xfrm>
                <a:off x="10519503" y="4836501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70%</a:t>
                </a:r>
              </a:p>
            </p:txBody>
          </p:sp>
          <p:sp>
            <p:nvSpPr>
              <p:cNvPr id="55" name="矩形: 圆角 87">
                <a:extLst>
                  <a:ext uri="{FF2B5EF4-FFF2-40B4-BE49-F238E27FC236}">
                    <a16:creationId xmlns:a16="http://schemas.microsoft.com/office/drawing/2014/main" id="{E839BDFC-5E16-4370-86C6-AB60A65DF5F9}"/>
                  </a:ext>
                </a:extLst>
              </p:cNvPr>
              <p:cNvSpPr/>
              <p:nvPr/>
            </p:nvSpPr>
            <p:spPr>
              <a:xfrm>
                <a:off x="8217964" y="5109676"/>
                <a:ext cx="2775156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: 圆角 88">
                <a:extLst>
                  <a:ext uri="{FF2B5EF4-FFF2-40B4-BE49-F238E27FC236}">
                    <a16:creationId xmlns:a16="http://schemas.microsoft.com/office/drawing/2014/main" id="{67ED77F2-E340-4A80-AF77-554A58ABE91F}"/>
                  </a:ext>
                </a:extLst>
              </p:cNvPr>
              <p:cNvSpPr/>
              <p:nvPr/>
            </p:nvSpPr>
            <p:spPr>
              <a:xfrm>
                <a:off x="8214957" y="5109676"/>
                <a:ext cx="2677542" cy="18480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8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57" name="文本框 89">
                <a:extLst>
                  <a:ext uri="{FF2B5EF4-FFF2-40B4-BE49-F238E27FC236}">
                    <a16:creationId xmlns:a16="http://schemas.microsoft.com/office/drawing/2014/main" id="{3EBC990C-E687-4568-9130-F4AF57D292CD}"/>
                  </a:ext>
                </a:extLst>
              </p:cNvPr>
              <p:cNvSpPr txBox="1"/>
              <p:nvPr/>
            </p:nvSpPr>
            <p:spPr>
              <a:xfrm>
                <a:off x="10521322" y="5080232"/>
                <a:ext cx="451757" cy="253181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95%</a:t>
                </a: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200DF4-27FC-4FA4-92B2-7B92E934EAAD}"/>
                </a:ext>
              </a:extLst>
            </p:cNvPr>
            <p:cNvSpPr/>
            <p:nvPr/>
          </p:nvSpPr>
          <p:spPr>
            <a:xfrm>
              <a:off x="1234834" y="1929404"/>
              <a:ext cx="2676981" cy="19327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37">
              <a:extLst>
                <a:ext uri="{FF2B5EF4-FFF2-40B4-BE49-F238E27FC236}">
                  <a16:creationId xmlns:a16="http://schemas.microsoft.com/office/drawing/2014/main" id="{D1DF9B9C-447A-492B-BAD6-91962989F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344" y="2096438"/>
              <a:ext cx="729109" cy="72911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8 h 128"/>
                <a:gd name="T12" fmla="*/ 10 w 128"/>
                <a:gd name="T13" fmla="*/ 64 h 128"/>
                <a:gd name="T14" fmla="*/ 64 w 128"/>
                <a:gd name="T15" fmla="*/ 10 h 128"/>
                <a:gd name="T16" fmla="*/ 118 w 128"/>
                <a:gd name="T17" fmla="*/ 64 h 128"/>
                <a:gd name="T18" fmla="*/ 64 w 128"/>
                <a:gd name="T1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8"/>
                  </a:moveTo>
                  <a:cubicBezTo>
                    <a:pt x="34" y="118"/>
                    <a:pt x="10" y="9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cubicBezTo>
                    <a:pt x="94" y="10"/>
                    <a:pt x="118" y="34"/>
                    <a:pt x="118" y="64"/>
                  </a:cubicBezTo>
                  <a:cubicBezTo>
                    <a:pt x="118" y="94"/>
                    <a:pt x="94" y="118"/>
                    <a:pt x="64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8">
              <a:extLst>
                <a:ext uri="{FF2B5EF4-FFF2-40B4-BE49-F238E27FC236}">
                  <a16:creationId xmlns:a16="http://schemas.microsoft.com/office/drawing/2014/main" id="{F3FB478C-B248-47C5-8918-5AB671807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613" y="2282831"/>
              <a:ext cx="285065" cy="361815"/>
            </a:xfrm>
            <a:custGeom>
              <a:avLst/>
              <a:gdLst>
                <a:gd name="T0" fmla="*/ 42 w 50"/>
                <a:gd name="T1" fmla="*/ 45 h 64"/>
                <a:gd name="T2" fmla="*/ 33 w 50"/>
                <a:gd name="T3" fmla="*/ 38 h 64"/>
                <a:gd name="T4" fmla="*/ 33 w 50"/>
                <a:gd name="T5" fmla="*/ 34 h 64"/>
                <a:gd name="T6" fmla="*/ 36 w 50"/>
                <a:gd name="T7" fmla="*/ 27 h 64"/>
                <a:gd name="T8" fmla="*/ 37 w 50"/>
                <a:gd name="T9" fmla="*/ 26 h 64"/>
                <a:gd name="T10" fmla="*/ 39 w 50"/>
                <a:gd name="T11" fmla="*/ 22 h 64"/>
                <a:gd name="T12" fmla="*/ 37 w 50"/>
                <a:gd name="T13" fmla="*/ 21 h 64"/>
                <a:gd name="T14" fmla="*/ 37 w 50"/>
                <a:gd name="T15" fmla="*/ 9 h 64"/>
                <a:gd name="T16" fmla="*/ 25 w 50"/>
                <a:gd name="T17" fmla="*/ 0 h 64"/>
                <a:gd name="T18" fmla="*/ 13 w 50"/>
                <a:gd name="T19" fmla="*/ 9 h 64"/>
                <a:gd name="T20" fmla="*/ 13 w 50"/>
                <a:gd name="T21" fmla="*/ 21 h 64"/>
                <a:gd name="T22" fmla="*/ 11 w 50"/>
                <a:gd name="T23" fmla="*/ 22 h 64"/>
                <a:gd name="T24" fmla="*/ 13 w 50"/>
                <a:gd name="T25" fmla="*/ 26 h 64"/>
                <a:gd name="T26" fmla="*/ 14 w 50"/>
                <a:gd name="T27" fmla="*/ 27 h 64"/>
                <a:gd name="T28" fmla="*/ 17 w 50"/>
                <a:gd name="T29" fmla="*/ 34 h 64"/>
                <a:gd name="T30" fmla="*/ 17 w 50"/>
                <a:gd name="T31" fmla="*/ 38 h 64"/>
                <a:gd name="T32" fmla="*/ 8 w 50"/>
                <a:gd name="T33" fmla="*/ 45 h 64"/>
                <a:gd name="T34" fmla="*/ 1 w 50"/>
                <a:gd name="T35" fmla="*/ 58 h 64"/>
                <a:gd name="T36" fmla="*/ 25 w 50"/>
                <a:gd name="T37" fmla="*/ 64 h 64"/>
                <a:gd name="T38" fmla="*/ 49 w 50"/>
                <a:gd name="T39" fmla="*/ 58 h 64"/>
                <a:gd name="T40" fmla="*/ 42 w 50"/>
                <a:gd name="T41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64">
                  <a:moveTo>
                    <a:pt x="42" y="45"/>
                  </a:moveTo>
                  <a:cubicBezTo>
                    <a:pt x="38" y="44"/>
                    <a:pt x="33" y="40"/>
                    <a:pt x="33" y="38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2"/>
                    <a:pt x="35" y="29"/>
                    <a:pt x="36" y="27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38" y="25"/>
                    <a:pt x="38" y="23"/>
                    <a:pt x="39" y="22"/>
                  </a:cubicBezTo>
                  <a:cubicBezTo>
                    <a:pt x="39" y="21"/>
                    <a:pt x="37" y="21"/>
                    <a:pt x="37" y="21"/>
                  </a:cubicBezTo>
                  <a:cubicBezTo>
                    <a:pt x="37" y="21"/>
                    <a:pt x="39" y="14"/>
                    <a:pt x="37" y="9"/>
                  </a:cubicBezTo>
                  <a:cubicBezTo>
                    <a:pt x="36" y="3"/>
                    <a:pt x="28" y="0"/>
                    <a:pt x="25" y="0"/>
                  </a:cubicBezTo>
                  <a:cubicBezTo>
                    <a:pt x="22" y="0"/>
                    <a:pt x="14" y="3"/>
                    <a:pt x="13" y="9"/>
                  </a:cubicBezTo>
                  <a:cubicBezTo>
                    <a:pt x="11" y="14"/>
                    <a:pt x="13" y="21"/>
                    <a:pt x="13" y="21"/>
                  </a:cubicBezTo>
                  <a:cubicBezTo>
                    <a:pt x="13" y="21"/>
                    <a:pt x="11" y="21"/>
                    <a:pt x="11" y="22"/>
                  </a:cubicBezTo>
                  <a:cubicBezTo>
                    <a:pt x="12" y="23"/>
                    <a:pt x="12" y="25"/>
                    <a:pt x="13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9"/>
                    <a:pt x="17" y="32"/>
                    <a:pt x="17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40"/>
                    <a:pt x="12" y="44"/>
                    <a:pt x="8" y="45"/>
                  </a:cubicBezTo>
                  <a:cubicBezTo>
                    <a:pt x="2" y="45"/>
                    <a:pt x="0" y="49"/>
                    <a:pt x="1" y="58"/>
                  </a:cubicBezTo>
                  <a:cubicBezTo>
                    <a:pt x="2" y="62"/>
                    <a:pt x="13" y="64"/>
                    <a:pt x="25" y="64"/>
                  </a:cubicBezTo>
                  <a:cubicBezTo>
                    <a:pt x="36" y="64"/>
                    <a:pt x="48" y="62"/>
                    <a:pt x="49" y="58"/>
                  </a:cubicBezTo>
                  <a:cubicBezTo>
                    <a:pt x="50" y="49"/>
                    <a:pt x="48" y="45"/>
                    <a:pt x="42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1A38DC4-A2B8-4DA9-BD04-626A177D4B2F}"/>
                </a:ext>
              </a:extLst>
            </p:cNvPr>
            <p:cNvSpPr/>
            <p:nvPr/>
          </p:nvSpPr>
          <p:spPr>
            <a:xfrm>
              <a:off x="4764295" y="1929404"/>
              <a:ext cx="2676980" cy="19327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41">
              <a:extLst>
                <a:ext uri="{FF2B5EF4-FFF2-40B4-BE49-F238E27FC236}">
                  <a16:creationId xmlns:a16="http://schemas.microsoft.com/office/drawing/2014/main" id="{FF8F07CD-3AE2-4EE5-BE49-36DB2759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655" y="2116135"/>
              <a:ext cx="729110" cy="72911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8 h 128"/>
                <a:gd name="T12" fmla="*/ 10 w 128"/>
                <a:gd name="T13" fmla="*/ 64 h 128"/>
                <a:gd name="T14" fmla="*/ 64 w 128"/>
                <a:gd name="T15" fmla="*/ 10 h 128"/>
                <a:gd name="T16" fmla="*/ 118 w 128"/>
                <a:gd name="T17" fmla="*/ 64 h 128"/>
                <a:gd name="T18" fmla="*/ 64 w 128"/>
                <a:gd name="T1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8"/>
                  </a:moveTo>
                  <a:cubicBezTo>
                    <a:pt x="34" y="118"/>
                    <a:pt x="10" y="9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cubicBezTo>
                    <a:pt x="94" y="10"/>
                    <a:pt x="118" y="34"/>
                    <a:pt x="118" y="64"/>
                  </a:cubicBezTo>
                  <a:cubicBezTo>
                    <a:pt x="118" y="94"/>
                    <a:pt x="94" y="118"/>
                    <a:pt x="64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39">
              <a:extLst>
                <a:ext uri="{FF2B5EF4-FFF2-40B4-BE49-F238E27FC236}">
                  <a16:creationId xmlns:a16="http://schemas.microsoft.com/office/drawing/2014/main" id="{354336B6-3EBC-45BB-AA58-566733CE1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402" y="2282831"/>
              <a:ext cx="361619" cy="361815"/>
            </a:xfrm>
            <a:custGeom>
              <a:avLst/>
              <a:gdLst>
                <a:gd name="connsiteX0" fmla="*/ 94638 w 328437"/>
                <a:gd name="connsiteY0" fmla="*/ 163513 h 328613"/>
                <a:gd name="connsiteX1" fmla="*/ 95937 w 328437"/>
                <a:gd name="connsiteY1" fmla="*/ 163513 h 328613"/>
                <a:gd name="connsiteX2" fmla="*/ 134903 w 328437"/>
                <a:gd name="connsiteY2" fmla="*/ 169971 h 328613"/>
                <a:gd name="connsiteX3" fmla="*/ 136202 w 328437"/>
                <a:gd name="connsiteY3" fmla="*/ 171262 h 328613"/>
                <a:gd name="connsiteX4" fmla="*/ 136202 w 328437"/>
                <a:gd name="connsiteY4" fmla="*/ 238422 h 328613"/>
                <a:gd name="connsiteX5" fmla="*/ 136202 w 328437"/>
                <a:gd name="connsiteY5" fmla="*/ 239713 h 328613"/>
                <a:gd name="connsiteX6" fmla="*/ 134903 w 328437"/>
                <a:gd name="connsiteY6" fmla="*/ 239713 h 328613"/>
                <a:gd name="connsiteX7" fmla="*/ 133604 w 328437"/>
                <a:gd name="connsiteY7" fmla="*/ 239713 h 328613"/>
                <a:gd name="connsiteX8" fmla="*/ 94638 w 328437"/>
                <a:gd name="connsiteY8" fmla="*/ 226798 h 328613"/>
                <a:gd name="connsiteX9" fmla="*/ 93339 w 328437"/>
                <a:gd name="connsiteY9" fmla="*/ 225506 h 328613"/>
                <a:gd name="connsiteX10" fmla="*/ 93339 w 328437"/>
                <a:gd name="connsiteY10" fmla="*/ 166096 h 328613"/>
                <a:gd name="connsiteX11" fmla="*/ 94638 w 328437"/>
                <a:gd name="connsiteY11" fmla="*/ 163513 h 328613"/>
                <a:gd name="connsiteX12" fmla="*/ 45714 w 328437"/>
                <a:gd name="connsiteY12" fmla="*/ 157163 h 328613"/>
                <a:gd name="connsiteX13" fmla="*/ 48227 w 328437"/>
                <a:gd name="connsiteY13" fmla="*/ 157163 h 328613"/>
                <a:gd name="connsiteX14" fmla="*/ 74620 w 328437"/>
                <a:gd name="connsiteY14" fmla="*/ 161051 h 328613"/>
                <a:gd name="connsiteX15" fmla="*/ 75877 w 328437"/>
                <a:gd name="connsiteY15" fmla="*/ 162347 h 328613"/>
                <a:gd name="connsiteX16" fmla="*/ 75877 w 328437"/>
                <a:gd name="connsiteY16" fmla="*/ 218071 h 328613"/>
                <a:gd name="connsiteX17" fmla="*/ 74620 w 328437"/>
                <a:gd name="connsiteY17" fmla="*/ 219367 h 328613"/>
                <a:gd name="connsiteX18" fmla="*/ 73363 w 328437"/>
                <a:gd name="connsiteY18" fmla="*/ 220663 h 328613"/>
                <a:gd name="connsiteX19" fmla="*/ 46971 w 328437"/>
                <a:gd name="connsiteY19" fmla="*/ 211592 h 328613"/>
                <a:gd name="connsiteX20" fmla="*/ 45714 w 328437"/>
                <a:gd name="connsiteY20" fmla="*/ 209000 h 328613"/>
                <a:gd name="connsiteX21" fmla="*/ 45714 w 328437"/>
                <a:gd name="connsiteY21" fmla="*/ 158459 h 328613"/>
                <a:gd name="connsiteX22" fmla="*/ 45714 w 328437"/>
                <a:gd name="connsiteY22" fmla="*/ 157163 h 328613"/>
                <a:gd name="connsiteX23" fmla="*/ 34601 w 328437"/>
                <a:gd name="connsiteY23" fmla="*/ 131763 h 328613"/>
                <a:gd name="connsiteX24" fmla="*/ 34601 w 328437"/>
                <a:gd name="connsiteY24" fmla="*/ 246063 h 328613"/>
                <a:gd name="connsiteX25" fmla="*/ 161601 w 328437"/>
                <a:gd name="connsiteY25" fmla="*/ 311151 h 328613"/>
                <a:gd name="connsiteX26" fmla="*/ 161601 w 328437"/>
                <a:gd name="connsiteY26" fmla="*/ 133351 h 328613"/>
                <a:gd name="connsiteX27" fmla="*/ 134613 w 328437"/>
                <a:gd name="connsiteY27" fmla="*/ 133351 h 328613"/>
                <a:gd name="connsiteX28" fmla="*/ 235241 w 328437"/>
                <a:gd name="connsiteY28" fmla="*/ 15875 h 328613"/>
                <a:gd name="connsiteX29" fmla="*/ 147314 w 328437"/>
                <a:gd name="connsiteY29" fmla="*/ 120775 h 328613"/>
                <a:gd name="connsiteX30" fmla="*/ 165417 w 328437"/>
                <a:gd name="connsiteY30" fmla="*/ 120775 h 328613"/>
                <a:gd name="connsiteX31" fmla="*/ 171882 w 328437"/>
                <a:gd name="connsiteY31" fmla="*/ 127251 h 328613"/>
                <a:gd name="connsiteX32" fmla="*/ 171882 w 328437"/>
                <a:gd name="connsiteY32" fmla="*/ 311150 h 328613"/>
                <a:gd name="connsiteX33" fmla="*/ 222311 w 328437"/>
                <a:gd name="connsiteY33" fmla="*/ 285249 h 328613"/>
                <a:gd name="connsiteX34" fmla="*/ 222311 w 328437"/>
                <a:gd name="connsiteY34" fmla="*/ 157037 h 328613"/>
                <a:gd name="connsiteX35" fmla="*/ 223604 w 328437"/>
                <a:gd name="connsiteY35" fmla="*/ 154447 h 328613"/>
                <a:gd name="connsiteX36" fmla="*/ 257223 w 328437"/>
                <a:gd name="connsiteY36" fmla="*/ 151857 h 328613"/>
                <a:gd name="connsiteX37" fmla="*/ 258516 w 328437"/>
                <a:gd name="connsiteY37" fmla="*/ 151857 h 328613"/>
                <a:gd name="connsiteX38" fmla="*/ 259809 w 328437"/>
                <a:gd name="connsiteY38" fmla="*/ 153152 h 328613"/>
                <a:gd name="connsiteX39" fmla="*/ 259809 w 328437"/>
                <a:gd name="connsiteY39" fmla="*/ 265823 h 328613"/>
                <a:gd name="connsiteX40" fmla="*/ 293429 w 328437"/>
                <a:gd name="connsiteY40" fmla="*/ 247692 h 328613"/>
                <a:gd name="connsiteX41" fmla="*/ 294722 w 328437"/>
                <a:gd name="connsiteY41" fmla="*/ 118185 h 328613"/>
                <a:gd name="connsiteX42" fmla="*/ 296015 w 328437"/>
                <a:gd name="connsiteY42" fmla="*/ 114300 h 328613"/>
                <a:gd name="connsiteX43" fmla="*/ 301187 w 328437"/>
                <a:gd name="connsiteY43" fmla="*/ 111710 h 328613"/>
                <a:gd name="connsiteX44" fmla="*/ 307652 w 328437"/>
                <a:gd name="connsiteY44" fmla="*/ 113005 h 328613"/>
                <a:gd name="connsiteX45" fmla="*/ 235241 w 328437"/>
                <a:gd name="connsiteY45" fmla="*/ 15875 h 328613"/>
                <a:gd name="connsiteX46" fmla="*/ 235348 w 328437"/>
                <a:gd name="connsiteY46" fmla="*/ 0 h 328613"/>
                <a:gd name="connsiteX47" fmla="*/ 239233 w 328437"/>
                <a:gd name="connsiteY47" fmla="*/ 0 h 328613"/>
                <a:gd name="connsiteX48" fmla="*/ 241823 w 328437"/>
                <a:gd name="connsiteY48" fmla="*/ 2598 h 328613"/>
                <a:gd name="connsiteX49" fmla="*/ 327286 w 328437"/>
                <a:gd name="connsiteY49" fmla="*/ 115599 h 328613"/>
                <a:gd name="connsiteX50" fmla="*/ 327286 w 328437"/>
                <a:gd name="connsiteY50" fmla="*/ 123392 h 328613"/>
                <a:gd name="connsiteX51" fmla="*/ 322107 w 328437"/>
                <a:gd name="connsiteY51" fmla="*/ 125990 h 328613"/>
                <a:gd name="connsiteX52" fmla="*/ 307863 w 328437"/>
                <a:gd name="connsiteY52" fmla="*/ 124691 h 328613"/>
                <a:gd name="connsiteX53" fmla="*/ 307863 w 328437"/>
                <a:gd name="connsiteY53" fmla="*/ 251980 h 328613"/>
                <a:gd name="connsiteX54" fmla="*/ 303978 w 328437"/>
                <a:gd name="connsiteY54" fmla="*/ 257175 h 328613"/>
                <a:gd name="connsiteX55" fmla="*/ 169308 w 328437"/>
                <a:gd name="connsiteY55" fmla="*/ 327314 h 328613"/>
                <a:gd name="connsiteX56" fmla="*/ 166718 w 328437"/>
                <a:gd name="connsiteY56" fmla="*/ 328613 h 328613"/>
                <a:gd name="connsiteX57" fmla="*/ 164129 w 328437"/>
                <a:gd name="connsiteY57" fmla="*/ 327314 h 328613"/>
                <a:gd name="connsiteX58" fmla="*/ 25574 w 328437"/>
                <a:gd name="connsiteY58" fmla="*/ 254578 h 328613"/>
                <a:gd name="connsiteX59" fmla="*/ 21689 w 328437"/>
                <a:gd name="connsiteY59" fmla="*/ 249382 h 328613"/>
                <a:gd name="connsiteX60" fmla="*/ 21689 w 328437"/>
                <a:gd name="connsiteY60" fmla="*/ 129887 h 328613"/>
                <a:gd name="connsiteX61" fmla="*/ 6150 w 328437"/>
                <a:gd name="connsiteY61" fmla="*/ 129887 h 328613"/>
                <a:gd name="connsiteX62" fmla="*/ 971 w 328437"/>
                <a:gd name="connsiteY62" fmla="*/ 127289 h 328613"/>
                <a:gd name="connsiteX63" fmla="*/ 971 w 328437"/>
                <a:gd name="connsiteY63" fmla="*/ 120795 h 328613"/>
                <a:gd name="connsiteX64" fmla="*/ 34638 w 328437"/>
                <a:gd name="connsiteY64" fmla="*/ 54552 h 328613"/>
                <a:gd name="connsiteX65" fmla="*/ 38523 w 328437"/>
                <a:gd name="connsiteY65" fmla="*/ 50656 h 328613"/>
                <a:gd name="connsiteX66" fmla="*/ 59241 w 328437"/>
                <a:gd name="connsiteY66" fmla="*/ 45460 h 328613"/>
                <a:gd name="connsiteX67" fmla="*/ 59241 w 328437"/>
                <a:gd name="connsiteY67" fmla="*/ 27276 h 328613"/>
                <a:gd name="connsiteX68" fmla="*/ 63126 w 328437"/>
                <a:gd name="connsiteY68" fmla="*/ 20782 h 328613"/>
                <a:gd name="connsiteX69" fmla="*/ 83844 w 328437"/>
                <a:gd name="connsiteY69" fmla="*/ 14287 h 328613"/>
                <a:gd name="connsiteX70" fmla="*/ 85139 w 328437"/>
                <a:gd name="connsiteY70" fmla="*/ 14287 h 328613"/>
                <a:gd name="connsiteX71" fmla="*/ 86434 w 328437"/>
                <a:gd name="connsiteY71" fmla="*/ 14287 h 328613"/>
                <a:gd name="connsiteX72" fmla="*/ 98088 w 328437"/>
                <a:gd name="connsiteY72" fmla="*/ 16885 h 328613"/>
                <a:gd name="connsiteX73" fmla="*/ 103268 w 328437"/>
                <a:gd name="connsiteY73" fmla="*/ 22081 h 328613"/>
                <a:gd name="connsiteX74" fmla="*/ 103268 w 328437"/>
                <a:gd name="connsiteY74" fmla="*/ 33771 h 328613"/>
                <a:gd name="connsiteX75" fmla="*/ 235348 w 328437"/>
                <a:gd name="connsiteY75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28437" h="328613">
                  <a:moveTo>
                    <a:pt x="94638" y="163513"/>
                  </a:moveTo>
                  <a:cubicBezTo>
                    <a:pt x="94638" y="163513"/>
                    <a:pt x="95937" y="163513"/>
                    <a:pt x="95937" y="163513"/>
                  </a:cubicBezTo>
                  <a:cubicBezTo>
                    <a:pt x="95937" y="163513"/>
                    <a:pt x="95937" y="163513"/>
                    <a:pt x="134903" y="169971"/>
                  </a:cubicBezTo>
                  <a:cubicBezTo>
                    <a:pt x="136202" y="169971"/>
                    <a:pt x="136202" y="169971"/>
                    <a:pt x="136202" y="171262"/>
                  </a:cubicBezTo>
                  <a:cubicBezTo>
                    <a:pt x="136202" y="171262"/>
                    <a:pt x="136202" y="171262"/>
                    <a:pt x="136202" y="238422"/>
                  </a:cubicBezTo>
                  <a:cubicBezTo>
                    <a:pt x="136202" y="238422"/>
                    <a:pt x="136202" y="239713"/>
                    <a:pt x="136202" y="239713"/>
                  </a:cubicBezTo>
                  <a:cubicBezTo>
                    <a:pt x="134903" y="239713"/>
                    <a:pt x="134903" y="239713"/>
                    <a:pt x="134903" y="239713"/>
                  </a:cubicBezTo>
                  <a:cubicBezTo>
                    <a:pt x="134903" y="239713"/>
                    <a:pt x="134903" y="239713"/>
                    <a:pt x="133604" y="239713"/>
                  </a:cubicBezTo>
                  <a:cubicBezTo>
                    <a:pt x="133604" y="239713"/>
                    <a:pt x="133604" y="239713"/>
                    <a:pt x="94638" y="226798"/>
                  </a:cubicBezTo>
                  <a:cubicBezTo>
                    <a:pt x="94638" y="226798"/>
                    <a:pt x="93339" y="225506"/>
                    <a:pt x="93339" y="225506"/>
                  </a:cubicBezTo>
                  <a:cubicBezTo>
                    <a:pt x="93339" y="225506"/>
                    <a:pt x="93339" y="225506"/>
                    <a:pt x="93339" y="166096"/>
                  </a:cubicBezTo>
                  <a:cubicBezTo>
                    <a:pt x="93339" y="164805"/>
                    <a:pt x="94638" y="164805"/>
                    <a:pt x="94638" y="163513"/>
                  </a:cubicBezTo>
                  <a:close/>
                  <a:moveTo>
                    <a:pt x="45714" y="157163"/>
                  </a:moveTo>
                  <a:cubicBezTo>
                    <a:pt x="46971" y="157163"/>
                    <a:pt x="46971" y="157163"/>
                    <a:pt x="48227" y="157163"/>
                  </a:cubicBezTo>
                  <a:cubicBezTo>
                    <a:pt x="48227" y="157163"/>
                    <a:pt x="48227" y="157163"/>
                    <a:pt x="74620" y="161051"/>
                  </a:cubicBezTo>
                  <a:cubicBezTo>
                    <a:pt x="74620" y="161051"/>
                    <a:pt x="75877" y="161051"/>
                    <a:pt x="75877" y="162347"/>
                  </a:cubicBezTo>
                  <a:cubicBezTo>
                    <a:pt x="75877" y="162347"/>
                    <a:pt x="75877" y="162347"/>
                    <a:pt x="75877" y="218071"/>
                  </a:cubicBezTo>
                  <a:cubicBezTo>
                    <a:pt x="75877" y="219367"/>
                    <a:pt x="75877" y="219367"/>
                    <a:pt x="74620" y="219367"/>
                  </a:cubicBezTo>
                  <a:cubicBezTo>
                    <a:pt x="74620" y="220663"/>
                    <a:pt x="74620" y="220663"/>
                    <a:pt x="73363" y="220663"/>
                  </a:cubicBezTo>
                  <a:cubicBezTo>
                    <a:pt x="73363" y="220663"/>
                    <a:pt x="73363" y="220663"/>
                    <a:pt x="46971" y="211592"/>
                  </a:cubicBezTo>
                  <a:cubicBezTo>
                    <a:pt x="45714" y="210296"/>
                    <a:pt x="45714" y="210296"/>
                    <a:pt x="45714" y="209000"/>
                  </a:cubicBezTo>
                  <a:cubicBezTo>
                    <a:pt x="45714" y="209000"/>
                    <a:pt x="45714" y="209000"/>
                    <a:pt x="45714" y="158459"/>
                  </a:cubicBezTo>
                  <a:cubicBezTo>
                    <a:pt x="45714" y="158459"/>
                    <a:pt x="45714" y="157163"/>
                    <a:pt x="45714" y="157163"/>
                  </a:cubicBezTo>
                  <a:close/>
                  <a:moveTo>
                    <a:pt x="34601" y="131763"/>
                  </a:moveTo>
                  <a:lnTo>
                    <a:pt x="34601" y="246063"/>
                  </a:lnTo>
                  <a:lnTo>
                    <a:pt x="161601" y="311151"/>
                  </a:lnTo>
                  <a:lnTo>
                    <a:pt x="161601" y="133351"/>
                  </a:lnTo>
                  <a:lnTo>
                    <a:pt x="134613" y="133351"/>
                  </a:lnTo>
                  <a:close/>
                  <a:moveTo>
                    <a:pt x="235241" y="15875"/>
                  </a:moveTo>
                  <a:cubicBezTo>
                    <a:pt x="235241" y="15875"/>
                    <a:pt x="235241" y="15875"/>
                    <a:pt x="147314" y="120775"/>
                  </a:cubicBezTo>
                  <a:cubicBezTo>
                    <a:pt x="147314" y="120775"/>
                    <a:pt x="147314" y="120775"/>
                    <a:pt x="165417" y="120775"/>
                  </a:cubicBezTo>
                  <a:cubicBezTo>
                    <a:pt x="169296" y="120775"/>
                    <a:pt x="171882" y="123365"/>
                    <a:pt x="171882" y="127251"/>
                  </a:cubicBezTo>
                  <a:cubicBezTo>
                    <a:pt x="171882" y="127251"/>
                    <a:pt x="171882" y="127251"/>
                    <a:pt x="171882" y="311150"/>
                  </a:cubicBezTo>
                  <a:cubicBezTo>
                    <a:pt x="171882" y="311150"/>
                    <a:pt x="171882" y="311150"/>
                    <a:pt x="222311" y="285249"/>
                  </a:cubicBezTo>
                  <a:cubicBezTo>
                    <a:pt x="222311" y="285249"/>
                    <a:pt x="222311" y="285249"/>
                    <a:pt x="222311" y="157037"/>
                  </a:cubicBezTo>
                  <a:cubicBezTo>
                    <a:pt x="222311" y="155742"/>
                    <a:pt x="222311" y="154447"/>
                    <a:pt x="223604" y="154447"/>
                  </a:cubicBezTo>
                  <a:cubicBezTo>
                    <a:pt x="223604" y="154447"/>
                    <a:pt x="223604" y="154447"/>
                    <a:pt x="257223" y="151857"/>
                  </a:cubicBezTo>
                  <a:cubicBezTo>
                    <a:pt x="257223" y="151857"/>
                    <a:pt x="258516" y="151857"/>
                    <a:pt x="258516" y="151857"/>
                  </a:cubicBezTo>
                  <a:cubicBezTo>
                    <a:pt x="258516" y="153152"/>
                    <a:pt x="259809" y="153152"/>
                    <a:pt x="259809" y="153152"/>
                  </a:cubicBezTo>
                  <a:cubicBezTo>
                    <a:pt x="259809" y="153152"/>
                    <a:pt x="259809" y="153152"/>
                    <a:pt x="259809" y="265823"/>
                  </a:cubicBezTo>
                  <a:cubicBezTo>
                    <a:pt x="259809" y="265823"/>
                    <a:pt x="259809" y="265823"/>
                    <a:pt x="293429" y="247692"/>
                  </a:cubicBezTo>
                  <a:cubicBezTo>
                    <a:pt x="293429" y="247692"/>
                    <a:pt x="293429" y="247692"/>
                    <a:pt x="294722" y="118185"/>
                  </a:cubicBezTo>
                  <a:cubicBezTo>
                    <a:pt x="294722" y="116890"/>
                    <a:pt x="294722" y="115595"/>
                    <a:pt x="296015" y="114300"/>
                  </a:cubicBezTo>
                  <a:cubicBezTo>
                    <a:pt x="297308" y="113005"/>
                    <a:pt x="298601" y="111710"/>
                    <a:pt x="301187" y="111710"/>
                  </a:cubicBezTo>
                  <a:lnTo>
                    <a:pt x="307652" y="113005"/>
                  </a:lnTo>
                  <a:cubicBezTo>
                    <a:pt x="307652" y="113005"/>
                    <a:pt x="307652" y="113005"/>
                    <a:pt x="235241" y="15875"/>
                  </a:cubicBezTo>
                  <a:close/>
                  <a:moveTo>
                    <a:pt x="235348" y="0"/>
                  </a:moveTo>
                  <a:cubicBezTo>
                    <a:pt x="235348" y="0"/>
                    <a:pt x="237938" y="0"/>
                    <a:pt x="239233" y="0"/>
                  </a:cubicBezTo>
                  <a:cubicBezTo>
                    <a:pt x="241823" y="1299"/>
                    <a:pt x="241823" y="2598"/>
                    <a:pt x="241823" y="2598"/>
                  </a:cubicBezTo>
                  <a:cubicBezTo>
                    <a:pt x="241823" y="2598"/>
                    <a:pt x="241823" y="2598"/>
                    <a:pt x="327286" y="115599"/>
                  </a:cubicBezTo>
                  <a:cubicBezTo>
                    <a:pt x="327286" y="115599"/>
                    <a:pt x="329876" y="119496"/>
                    <a:pt x="327286" y="123392"/>
                  </a:cubicBezTo>
                  <a:cubicBezTo>
                    <a:pt x="324697" y="125990"/>
                    <a:pt x="322107" y="125990"/>
                    <a:pt x="322107" y="125990"/>
                  </a:cubicBezTo>
                  <a:cubicBezTo>
                    <a:pt x="322107" y="125990"/>
                    <a:pt x="322107" y="125990"/>
                    <a:pt x="307863" y="124691"/>
                  </a:cubicBezTo>
                  <a:cubicBezTo>
                    <a:pt x="307863" y="124691"/>
                    <a:pt x="307863" y="124691"/>
                    <a:pt x="307863" y="251980"/>
                  </a:cubicBezTo>
                  <a:cubicBezTo>
                    <a:pt x="307863" y="254578"/>
                    <a:pt x="306568" y="255877"/>
                    <a:pt x="303978" y="257175"/>
                  </a:cubicBezTo>
                  <a:cubicBezTo>
                    <a:pt x="303978" y="257175"/>
                    <a:pt x="303978" y="257175"/>
                    <a:pt x="169308" y="327314"/>
                  </a:cubicBezTo>
                  <a:cubicBezTo>
                    <a:pt x="169308" y="327314"/>
                    <a:pt x="168013" y="328613"/>
                    <a:pt x="166718" y="328613"/>
                  </a:cubicBezTo>
                  <a:cubicBezTo>
                    <a:pt x="165424" y="328613"/>
                    <a:pt x="164129" y="327314"/>
                    <a:pt x="164129" y="327314"/>
                  </a:cubicBezTo>
                  <a:cubicBezTo>
                    <a:pt x="164129" y="327314"/>
                    <a:pt x="164129" y="327314"/>
                    <a:pt x="25574" y="254578"/>
                  </a:cubicBezTo>
                  <a:cubicBezTo>
                    <a:pt x="22984" y="254578"/>
                    <a:pt x="21689" y="251980"/>
                    <a:pt x="21689" y="249382"/>
                  </a:cubicBezTo>
                  <a:cubicBezTo>
                    <a:pt x="21689" y="249382"/>
                    <a:pt x="21689" y="249382"/>
                    <a:pt x="21689" y="129887"/>
                  </a:cubicBezTo>
                  <a:cubicBezTo>
                    <a:pt x="21689" y="129887"/>
                    <a:pt x="21689" y="129887"/>
                    <a:pt x="6150" y="129887"/>
                  </a:cubicBezTo>
                  <a:cubicBezTo>
                    <a:pt x="3561" y="129887"/>
                    <a:pt x="2266" y="128588"/>
                    <a:pt x="971" y="127289"/>
                  </a:cubicBezTo>
                  <a:cubicBezTo>
                    <a:pt x="-324" y="125990"/>
                    <a:pt x="-324" y="123392"/>
                    <a:pt x="971" y="120795"/>
                  </a:cubicBezTo>
                  <a:cubicBezTo>
                    <a:pt x="971" y="120795"/>
                    <a:pt x="971" y="120795"/>
                    <a:pt x="34638" y="54552"/>
                  </a:cubicBezTo>
                  <a:cubicBezTo>
                    <a:pt x="35933" y="51955"/>
                    <a:pt x="37228" y="51955"/>
                    <a:pt x="38523" y="50656"/>
                  </a:cubicBezTo>
                  <a:cubicBezTo>
                    <a:pt x="38523" y="50656"/>
                    <a:pt x="38523" y="50656"/>
                    <a:pt x="59241" y="45460"/>
                  </a:cubicBezTo>
                  <a:cubicBezTo>
                    <a:pt x="59241" y="45460"/>
                    <a:pt x="59241" y="45460"/>
                    <a:pt x="59241" y="27276"/>
                  </a:cubicBezTo>
                  <a:cubicBezTo>
                    <a:pt x="59241" y="24678"/>
                    <a:pt x="60536" y="22081"/>
                    <a:pt x="63126" y="20782"/>
                  </a:cubicBezTo>
                  <a:cubicBezTo>
                    <a:pt x="63126" y="20782"/>
                    <a:pt x="63126" y="20782"/>
                    <a:pt x="83844" y="14287"/>
                  </a:cubicBezTo>
                  <a:cubicBezTo>
                    <a:pt x="83844" y="14287"/>
                    <a:pt x="83844" y="14287"/>
                    <a:pt x="85139" y="14287"/>
                  </a:cubicBezTo>
                  <a:cubicBezTo>
                    <a:pt x="86434" y="14287"/>
                    <a:pt x="86434" y="14287"/>
                    <a:pt x="86434" y="14287"/>
                  </a:cubicBezTo>
                  <a:cubicBezTo>
                    <a:pt x="86434" y="14287"/>
                    <a:pt x="86434" y="14287"/>
                    <a:pt x="98088" y="16885"/>
                  </a:cubicBezTo>
                  <a:cubicBezTo>
                    <a:pt x="100678" y="16885"/>
                    <a:pt x="103268" y="19483"/>
                    <a:pt x="103268" y="22081"/>
                  </a:cubicBezTo>
                  <a:cubicBezTo>
                    <a:pt x="103268" y="22081"/>
                    <a:pt x="103268" y="22081"/>
                    <a:pt x="103268" y="33771"/>
                  </a:cubicBezTo>
                  <a:cubicBezTo>
                    <a:pt x="103268" y="33771"/>
                    <a:pt x="103268" y="33771"/>
                    <a:pt x="235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51C26C8-D11D-41CC-8C2E-681206D9701C}"/>
                </a:ext>
              </a:extLst>
            </p:cNvPr>
            <p:cNvSpPr/>
            <p:nvPr/>
          </p:nvSpPr>
          <p:spPr>
            <a:xfrm>
              <a:off x="8282983" y="1915140"/>
              <a:ext cx="2676980" cy="19327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3EED9B5-A086-4D93-9F78-0E78D09ECDA7}"/>
                </a:ext>
              </a:extLst>
            </p:cNvPr>
            <p:cNvGrpSpPr/>
            <p:nvPr/>
          </p:nvGrpSpPr>
          <p:grpSpPr>
            <a:xfrm>
              <a:off x="8665117" y="2096440"/>
              <a:ext cx="729110" cy="729110"/>
              <a:chOff x="8694035" y="5922112"/>
              <a:chExt cx="340040" cy="340040"/>
            </a:xfrm>
            <a:solidFill>
              <a:srgbClr val="FFFFFF"/>
            </a:solidFill>
          </p:grpSpPr>
          <p:sp>
            <p:nvSpPr>
              <p:cNvPr id="20" name="任意多边形: 形状 133">
                <a:extLst>
                  <a:ext uri="{FF2B5EF4-FFF2-40B4-BE49-F238E27FC236}">
                    <a16:creationId xmlns:a16="http://schemas.microsoft.com/office/drawing/2014/main" id="{2994825B-91D2-407F-B5EC-80C5A5B0C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035" y="5922112"/>
                <a:ext cx="340040" cy="340040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8 h 128"/>
                  <a:gd name="T12" fmla="*/ 10 w 128"/>
                  <a:gd name="T13" fmla="*/ 64 h 128"/>
                  <a:gd name="T14" fmla="*/ 64 w 128"/>
                  <a:gd name="T15" fmla="*/ 10 h 128"/>
                  <a:gd name="T16" fmla="*/ 118 w 128"/>
                  <a:gd name="T17" fmla="*/ 64 h 128"/>
                  <a:gd name="T18" fmla="*/ 64 w 128"/>
                  <a:gd name="T19" fmla="*/ 11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8"/>
                    </a:moveTo>
                    <a:cubicBezTo>
                      <a:pt x="34" y="118"/>
                      <a:pt x="10" y="94"/>
                      <a:pt x="10" y="64"/>
                    </a:cubicBezTo>
                    <a:cubicBezTo>
                      <a:pt x="10" y="34"/>
                      <a:pt x="34" y="10"/>
                      <a:pt x="64" y="10"/>
                    </a:cubicBezTo>
                    <a:cubicBezTo>
                      <a:pt x="94" y="10"/>
                      <a:pt x="118" y="34"/>
                      <a:pt x="118" y="64"/>
                    </a:cubicBezTo>
                    <a:cubicBezTo>
                      <a:pt x="118" y="94"/>
                      <a:pt x="94" y="118"/>
                      <a:pt x="64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: 形状 134">
                <a:extLst>
                  <a:ext uri="{FF2B5EF4-FFF2-40B4-BE49-F238E27FC236}">
                    <a16:creationId xmlns:a16="http://schemas.microsoft.com/office/drawing/2014/main" id="{CA8FD15C-84FB-4410-B680-54C81EDE6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8407" y="6009040"/>
                <a:ext cx="171298" cy="168742"/>
              </a:xfrm>
              <a:custGeom>
                <a:avLst/>
                <a:gdLst>
                  <a:gd name="T0" fmla="*/ 0 w 64"/>
                  <a:gd name="T1" fmla="*/ 32 h 64"/>
                  <a:gd name="T2" fmla="*/ 64 w 64"/>
                  <a:gd name="T3" fmla="*/ 32 h 64"/>
                  <a:gd name="T4" fmla="*/ 62 w 64"/>
                  <a:gd name="T5" fmla="*/ 32 h 64"/>
                  <a:gd name="T6" fmla="*/ 62 w 64"/>
                  <a:gd name="T7" fmla="*/ 32 h 64"/>
                  <a:gd name="T8" fmla="*/ 62 w 64"/>
                  <a:gd name="T9" fmla="*/ 32 h 64"/>
                  <a:gd name="T10" fmla="*/ 61 w 64"/>
                  <a:gd name="T11" fmla="*/ 26 h 64"/>
                  <a:gd name="T12" fmla="*/ 61 w 64"/>
                  <a:gd name="T13" fmla="*/ 26 h 64"/>
                  <a:gd name="T14" fmla="*/ 61 w 64"/>
                  <a:gd name="T15" fmla="*/ 26 h 64"/>
                  <a:gd name="T16" fmla="*/ 47 w 64"/>
                  <a:gd name="T17" fmla="*/ 26 h 64"/>
                  <a:gd name="T18" fmla="*/ 44 w 64"/>
                  <a:gd name="T19" fmla="*/ 5 h 64"/>
                  <a:gd name="T20" fmla="*/ 46 w 64"/>
                  <a:gd name="T21" fmla="*/ 32 h 64"/>
                  <a:gd name="T22" fmla="*/ 37 w 64"/>
                  <a:gd name="T23" fmla="*/ 45 h 64"/>
                  <a:gd name="T24" fmla="*/ 27 w 64"/>
                  <a:gd name="T25" fmla="*/ 45 h 64"/>
                  <a:gd name="T26" fmla="*/ 18 w 64"/>
                  <a:gd name="T27" fmla="*/ 32 h 64"/>
                  <a:gd name="T28" fmla="*/ 27 w 64"/>
                  <a:gd name="T29" fmla="*/ 19 h 64"/>
                  <a:gd name="T30" fmla="*/ 37 w 64"/>
                  <a:gd name="T31" fmla="*/ 19 h 64"/>
                  <a:gd name="T32" fmla="*/ 46 w 64"/>
                  <a:gd name="T33" fmla="*/ 32 h 64"/>
                  <a:gd name="T34" fmla="*/ 38 w 64"/>
                  <a:gd name="T35" fmla="*/ 3 h 64"/>
                  <a:gd name="T36" fmla="*/ 38 w 64"/>
                  <a:gd name="T37" fmla="*/ 3 h 64"/>
                  <a:gd name="T38" fmla="*/ 38 w 64"/>
                  <a:gd name="T39" fmla="*/ 3 h 64"/>
                  <a:gd name="T40" fmla="*/ 32 w 64"/>
                  <a:gd name="T41" fmla="*/ 2 h 64"/>
                  <a:gd name="T42" fmla="*/ 32 w 64"/>
                  <a:gd name="T43" fmla="*/ 2 h 64"/>
                  <a:gd name="T44" fmla="*/ 28 w 64"/>
                  <a:gd name="T45" fmla="*/ 2 h 64"/>
                  <a:gd name="T46" fmla="*/ 28 w 64"/>
                  <a:gd name="T47" fmla="*/ 2 h 64"/>
                  <a:gd name="T48" fmla="*/ 20 w 64"/>
                  <a:gd name="T49" fmla="*/ 5 h 64"/>
                  <a:gd name="T50" fmla="*/ 20 w 64"/>
                  <a:gd name="T51" fmla="*/ 5 h 64"/>
                  <a:gd name="T52" fmla="*/ 17 w 64"/>
                  <a:gd name="T53" fmla="*/ 26 h 64"/>
                  <a:gd name="T54" fmla="*/ 3 w 64"/>
                  <a:gd name="T55" fmla="*/ 26 h 64"/>
                  <a:gd name="T56" fmla="*/ 2 w 64"/>
                  <a:gd name="T57" fmla="*/ 29 h 64"/>
                  <a:gd name="T58" fmla="*/ 2 w 64"/>
                  <a:gd name="T59" fmla="*/ 35 h 64"/>
                  <a:gd name="T60" fmla="*/ 2 w 64"/>
                  <a:gd name="T61" fmla="*/ 29 h 64"/>
                  <a:gd name="T62" fmla="*/ 2 w 64"/>
                  <a:gd name="T63" fmla="*/ 28 h 64"/>
                  <a:gd name="T64" fmla="*/ 5 w 64"/>
                  <a:gd name="T65" fmla="*/ 44 h 64"/>
                  <a:gd name="T66" fmla="*/ 5 w 64"/>
                  <a:gd name="T67" fmla="*/ 44 h 64"/>
                  <a:gd name="T68" fmla="*/ 2 w 64"/>
                  <a:gd name="T69" fmla="*/ 36 h 64"/>
                  <a:gd name="T70" fmla="*/ 5 w 64"/>
                  <a:gd name="T71" fmla="*/ 44 h 64"/>
                  <a:gd name="T72" fmla="*/ 26 w 64"/>
                  <a:gd name="T73" fmla="*/ 47 h 64"/>
                  <a:gd name="T74" fmla="*/ 5 w 64"/>
                  <a:gd name="T75" fmla="*/ 44 h 64"/>
                  <a:gd name="T76" fmla="*/ 26 w 64"/>
                  <a:gd name="T77" fmla="*/ 61 h 64"/>
                  <a:gd name="T78" fmla="*/ 26 w 64"/>
                  <a:gd name="T79" fmla="*/ 61 h 64"/>
                  <a:gd name="T80" fmla="*/ 26 w 64"/>
                  <a:gd name="T81" fmla="*/ 61 h 64"/>
                  <a:gd name="T82" fmla="*/ 32 w 64"/>
                  <a:gd name="T83" fmla="*/ 62 h 64"/>
                  <a:gd name="T84" fmla="*/ 32 w 64"/>
                  <a:gd name="T85" fmla="*/ 62 h 64"/>
                  <a:gd name="T86" fmla="*/ 36 w 64"/>
                  <a:gd name="T87" fmla="*/ 62 h 64"/>
                  <a:gd name="T88" fmla="*/ 36 w 64"/>
                  <a:gd name="T89" fmla="*/ 62 h 64"/>
                  <a:gd name="T90" fmla="*/ 41 w 64"/>
                  <a:gd name="T91" fmla="*/ 60 h 64"/>
                  <a:gd name="T92" fmla="*/ 41 w 64"/>
                  <a:gd name="T93" fmla="*/ 60 h 64"/>
                  <a:gd name="T94" fmla="*/ 41 w 64"/>
                  <a:gd name="T95" fmla="*/ 60 h 64"/>
                  <a:gd name="T96" fmla="*/ 38 w 64"/>
                  <a:gd name="T97" fmla="*/ 47 h 64"/>
                  <a:gd name="T98" fmla="*/ 59 w 64"/>
                  <a:gd name="T99" fmla="*/ 44 h 64"/>
                  <a:gd name="T100" fmla="*/ 62 w 64"/>
                  <a:gd name="T101" fmla="*/ 36 h 64"/>
                  <a:gd name="T102" fmla="*/ 62 w 64"/>
                  <a:gd name="T103" fmla="*/ 36 h 64"/>
                  <a:gd name="T104" fmla="*/ 59 w 64"/>
                  <a:gd name="T105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62" y="32"/>
                    </a:moveTo>
                    <a:cubicBezTo>
                      <a:pt x="62" y="33"/>
                      <a:pt x="62" y="34"/>
                      <a:pt x="62" y="35"/>
                    </a:cubicBezTo>
                    <a:cubicBezTo>
                      <a:pt x="62" y="34"/>
                      <a:pt x="62" y="33"/>
                      <a:pt x="62" y="32"/>
                    </a:cubicBezTo>
                    <a:cubicBezTo>
                      <a:pt x="62" y="31"/>
                      <a:pt x="62" y="30"/>
                      <a:pt x="62" y="29"/>
                    </a:cubicBezTo>
                    <a:cubicBezTo>
                      <a:pt x="62" y="30"/>
                      <a:pt x="62" y="31"/>
                      <a:pt x="62" y="32"/>
                    </a:cubicBezTo>
                    <a:close/>
                    <a:moveTo>
                      <a:pt x="62" y="28"/>
                    </a:moveTo>
                    <a:cubicBezTo>
                      <a:pt x="62" y="27"/>
                      <a:pt x="62" y="27"/>
                      <a:pt x="61" y="26"/>
                    </a:cubicBezTo>
                    <a:cubicBezTo>
                      <a:pt x="62" y="27"/>
                      <a:pt x="62" y="27"/>
                      <a:pt x="62" y="28"/>
                    </a:cubicBezTo>
                    <a:close/>
                    <a:moveTo>
                      <a:pt x="61" y="26"/>
                    </a:moveTo>
                    <a:cubicBezTo>
                      <a:pt x="61" y="24"/>
                      <a:pt x="60" y="22"/>
                      <a:pt x="59" y="20"/>
                    </a:cubicBezTo>
                    <a:cubicBezTo>
                      <a:pt x="60" y="22"/>
                      <a:pt x="61" y="24"/>
                      <a:pt x="61" y="26"/>
                    </a:cubicBezTo>
                    <a:close/>
                    <a:moveTo>
                      <a:pt x="59" y="20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45" y="22"/>
                      <a:pt x="42" y="19"/>
                      <a:pt x="38" y="17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51" y="8"/>
                      <a:pt x="56" y="13"/>
                      <a:pt x="59" y="20"/>
                    </a:cubicBezTo>
                    <a:close/>
                    <a:moveTo>
                      <a:pt x="46" y="32"/>
                    </a:moveTo>
                    <a:cubicBezTo>
                      <a:pt x="46" y="34"/>
                      <a:pt x="46" y="36"/>
                      <a:pt x="45" y="37"/>
                    </a:cubicBezTo>
                    <a:cubicBezTo>
                      <a:pt x="43" y="41"/>
                      <a:pt x="41" y="43"/>
                      <a:pt x="37" y="45"/>
                    </a:cubicBezTo>
                    <a:cubicBezTo>
                      <a:pt x="36" y="46"/>
                      <a:pt x="34" y="46"/>
                      <a:pt x="32" y="46"/>
                    </a:cubicBezTo>
                    <a:cubicBezTo>
                      <a:pt x="30" y="46"/>
                      <a:pt x="28" y="46"/>
                      <a:pt x="27" y="45"/>
                    </a:cubicBezTo>
                    <a:cubicBezTo>
                      <a:pt x="23" y="43"/>
                      <a:pt x="21" y="41"/>
                      <a:pt x="19" y="37"/>
                    </a:cubicBezTo>
                    <a:cubicBezTo>
                      <a:pt x="18" y="36"/>
                      <a:pt x="18" y="34"/>
                      <a:pt x="18" y="32"/>
                    </a:cubicBezTo>
                    <a:cubicBezTo>
                      <a:pt x="18" y="30"/>
                      <a:pt x="18" y="28"/>
                      <a:pt x="19" y="27"/>
                    </a:cubicBezTo>
                    <a:cubicBezTo>
                      <a:pt x="21" y="23"/>
                      <a:pt x="23" y="21"/>
                      <a:pt x="27" y="19"/>
                    </a:cubicBezTo>
                    <a:cubicBezTo>
                      <a:pt x="28" y="18"/>
                      <a:pt x="30" y="18"/>
                      <a:pt x="32" y="18"/>
                    </a:cubicBezTo>
                    <a:cubicBezTo>
                      <a:pt x="34" y="18"/>
                      <a:pt x="36" y="18"/>
                      <a:pt x="37" y="19"/>
                    </a:cubicBezTo>
                    <a:cubicBezTo>
                      <a:pt x="41" y="21"/>
                      <a:pt x="43" y="23"/>
                      <a:pt x="45" y="27"/>
                    </a:cubicBezTo>
                    <a:cubicBezTo>
                      <a:pt x="46" y="28"/>
                      <a:pt x="46" y="30"/>
                      <a:pt x="46" y="32"/>
                    </a:cubicBezTo>
                    <a:close/>
                    <a:moveTo>
                      <a:pt x="36" y="2"/>
                    </a:moveTo>
                    <a:cubicBezTo>
                      <a:pt x="37" y="2"/>
                      <a:pt x="37" y="2"/>
                      <a:pt x="38" y="3"/>
                    </a:cubicBezTo>
                    <a:cubicBezTo>
                      <a:pt x="37" y="2"/>
                      <a:pt x="37" y="2"/>
                      <a:pt x="36" y="2"/>
                    </a:cubicBezTo>
                    <a:close/>
                    <a:moveTo>
                      <a:pt x="38" y="3"/>
                    </a:moveTo>
                    <a:cubicBezTo>
                      <a:pt x="40" y="3"/>
                      <a:pt x="42" y="4"/>
                      <a:pt x="44" y="5"/>
                    </a:cubicBezTo>
                    <a:cubicBezTo>
                      <a:pt x="42" y="4"/>
                      <a:pt x="40" y="3"/>
                      <a:pt x="38" y="3"/>
                    </a:cubicBezTo>
                    <a:close/>
                    <a:moveTo>
                      <a:pt x="35" y="2"/>
                    </a:moveTo>
                    <a:cubicBezTo>
                      <a:pt x="34" y="2"/>
                      <a:pt x="33" y="2"/>
                      <a:pt x="32" y="2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30" y="2"/>
                      <a:pt x="31" y="2"/>
                      <a:pt x="32" y="2"/>
                    </a:cubicBezTo>
                    <a:cubicBezTo>
                      <a:pt x="33" y="2"/>
                      <a:pt x="34" y="2"/>
                      <a:pt x="35" y="2"/>
                    </a:cubicBezTo>
                    <a:close/>
                    <a:moveTo>
                      <a:pt x="28" y="2"/>
                    </a:moveTo>
                    <a:cubicBezTo>
                      <a:pt x="27" y="2"/>
                      <a:pt x="27" y="2"/>
                      <a:pt x="26" y="3"/>
                    </a:cubicBezTo>
                    <a:cubicBezTo>
                      <a:pt x="27" y="2"/>
                      <a:pt x="27" y="2"/>
                      <a:pt x="28" y="2"/>
                    </a:cubicBezTo>
                    <a:close/>
                    <a:moveTo>
                      <a:pt x="26" y="3"/>
                    </a:moveTo>
                    <a:cubicBezTo>
                      <a:pt x="24" y="3"/>
                      <a:pt x="22" y="4"/>
                      <a:pt x="20" y="5"/>
                    </a:cubicBezTo>
                    <a:cubicBezTo>
                      <a:pt x="22" y="4"/>
                      <a:pt x="24" y="3"/>
                      <a:pt x="26" y="3"/>
                    </a:cubicBezTo>
                    <a:close/>
                    <a:moveTo>
                      <a:pt x="20" y="5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2" y="19"/>
                      <a:pt x="19" y="22"/>
                      <a:pt x="17" y="2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2"/>
                      <a:pt x="3" y="24"/>
                      <a:pt x="3" y="26"/>
                    </a:cubicBezTo>
                    <a:cubicBezTo>
                      <a:pt x="5" y="16"/>
                      <a:pt x="11" y="8"/>
                      <a:pt x="20" y="5"/>
                    </a:cubicBezTo>
                    <a:close/>
                    <a:moveTo>
                      <a:pt x="2" y="29"/>
                    </a:moveTo>
                    <a:cubicBezTo>
                      <a:pt x="2" y="30"/>
                      <a:pt x="2" y="31"/>
                      <a:pt x="2" y="32"/>
                    </a:cubicBezTo>
                    <a:cubicBezTo>
                      <a:pt x="2" y="33"/>
                      <a:pt x="2" y="34"/>
                      <a:pt x="2" y="35"/>
                    </a:cubicBezTo>
                    <a:cubicBezTo>
                      <a:pt x="2" y="34"/>
                      <a:pt x="2" y="33"/>
                      <a:pt x="2" y="32"/>
                    </a:cubicBezTo>
                    <a:cubicBezTo>
                      <a:pt x="2" y="31"/>
                      <a:pt x="2" y="30"/>
                      <a:pt x="2" y="29"/>
                    </a:cubicBezTo>
                    <a:close/>
                    <a:moveTo>
                      <a:pt x="3" y="26"/>
                    </a:moveTo>
                    <a:cubicBezTo>
                      <a:pt x="2" y="27"/>
                      <a:pt x="2" y="27"/>
                      <a:pt x="2" y="28"/>
                    </a:cubicBezTo>
                    <a:cubicBezTo>
                      <a:pt x="2" y="27"/>
                      <a:pt x="2" y="27"/>
                      <a:pt x="3" y="26"/>
                    </a:cubicBezTo>
                    <a:close/>
                    <a:moveTo>
                      <a:pt x="5" y="44"/>
                    </a:moveTo>
                    <a:cubicBezTo>
                      <a:pt x="4" y="42"/>
                      <a:pt x="3" y="40"/>
                      <a:pt x="3" y="38"/>
                    </a:cubicBezTo>
                    <a:cubicBezTo>
                      <a:pt x="3" y="40"/>
                      <a:pt x="4" y="42"/>
                      <a:pt x="5" y="44"/>
                    </a:cubicBezTo>
                    <a:close/>
                    <a:moveTo>
                      <a:pt x="3" y="38"/>
                    </a:moveTo>
                    <a:cubicBezTo>
                      <a:pt x="2" y="37"/>
                      <a:pt x="2" y="37"/>
                      <a:pt x="2" y="36"/>
                    </a:cubicBezTo>
                    <a:cubicBezTo>
                      <a:pt x="2" y="37"/>
                      <a:pt x="2" y="37"/>
                      <a:pt x="3" y="38"/>
                    </a:cubicBezTo>
                    <a:close/>
                    <a:moveTo>
                      <a:pt x="5" y="44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42"/>
                      <a:pt x="22" y="45"/>
                      <a:pt x="26" y="47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3" y="56"/>
                      <a:pt x="8" y="51"/>
                      <a:pt x="5" y="44"/>
                    </a:cubicBezTo>
                    <a:close/>
                    <a:moveTo>
                      <a:pt x="28" y="62"/>
                    </a:moveTo>
                    <a:cubicBezTo>
                      <a:pt x="27" y="62"/>
                      <a:pt x="27" y="62"/>
                      <a:pt x="26" y="61"/>
                    </a:cubicBezTo>
                    <a:cubicBezTo>
                      <a:pt x="27" y="62"/>
                      <a:pt x="27" y="62"/>
                      <a:pt x="28" y="62"/>
                    </a:cubicBezTo>
                    <a:close/>
                    <a:moveTo>
                      <a:pt x="26" y="61"/>
                    </a:moveTo>
                    <a:cubicBezTo>
                      <a:pt x="24" y="61"/>
                      <a:pt x="22" y="60"/>
                      <a:pt x="20" y="59"/>
                    </a:cubicBezTo>
                    <a:cubicBezTo>
                      <a:pt x="22" y="60"/>
                      <a:pt x="24" y="61"/>
                      <a:pt x="26" y="61"/>
                    </a:cubicBezTo>
                    <a:close/>
                    <a:moveTo>
                      <a:pt x="29" y="62"/>
                    </a:moveTo>
                    <a:cubicBezTo>
                      <a:pt x="30" y="62"/>
                      <a:pt x="31" y="62"/>
                      <a:pt x="32" y="62"/>
                    </a:cubicBezTo>
                    <a:cubicBezTo>
                      <a:pt x="33" y="62"/>
                      <a:pt x="34" y="62"/>
                      <a:pt x="35" y="62"/>
                    </a:cubicBezTo>
                    <a:cubicBezTo>
                      <a:pt x="34" y="62"/>
                      <a:pt x="33" y="62"/>
                      <a:pt x="32" y="62"/>
                    </a:cubicBezTo>
                    <a:cubicBezTo>
                      <a:pt x="31" y="62"/>
                      <a:pt x="30" y="62"/>
                      <a:pt x="29" y="62"/>
                    </a:cubicBezTo>
                    <a:close/>
                    <a:moveTo>
                      <a:pt x="36" y="62"/>
                    </a:moveTo>
                    <a:cubicBezTo>
                      <a:pt x="37" y="62"/>
                      <a:pt x="37" y="62"/>
                      <a:pt x="38" y="61"/>
                    </a:cubicBezTo>
                    <a:cubicBezTo>
                      <a:pt x="37" y="62"/>
                      <a:pt x="37" y="62"/>
                      <a:pt x="36" y="62"/>
                    </a:cubicBezTo>
                    <a:close/>
                    <a:moveTo>
                      <a:pt x="39" y="61"/>
                    </a:moveTo>
                    <a:cubicBezTo>
                      <a:pt x="39" y="61"/>
                      <a:pt x="40" y="61"/>
                      <a:pt x="41" y="60"/>
                    </a:cubicBezTo>
                    <a:cubicBezTo>
                      <a:pt x="40" y="61"/>
                      <a:pt x="39" y="61"/>
                      <a:pt x="39" y="61"/>
                    </a:cubicBezTo>
                    <a:close/>
                    <a:moveTo>
                      <a:pt x="41" y="60"/>
                    </a:moveTo>
                    <a:cubicBezTo>
                      <a:pt x="42" y="60"/>
                      <a:pt x="43" y="60"/>
                      <a:pt x="44" y="59"/>
                    </a:cubicBezTo>
                    <a:cubicBezTo>
                      <a:pt x="43" y="60"/>
                      <a:pt x="42" y="60"/>
                      <a:pt x="41" y="60"/>
                    </a:cubicBezTo>
                    <a:close/>
                    <a:moveTo>
                      <a:pt x="44" y="59"/>
                    </a:moveTo>
                    <a:cubicBezTo>
                      <a:pt x="38" y="47"/>
                      <a:pt x="38" y="47"/>
                      <a:pt x="38" y="47"/>
                    </a:cubicBezTo>
                    <a:cubicBezTo>
                      <a:pt x="42" y="45"/>
                      <a:pt x="45" y="42"/>
                      <a:pt x="47" y="38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6" y="51"/>
                      <a:pt x="51" y="56"/>
                      <a:pt x="44" y="59"/>
                    </a:cubicBezTo>
                    <a:close/>
                    <a:moveTo>
                      <a:pt x="62" y="36"/>
                    </a:moveTo>
                    <a:cubicBezTo>
                      <a:pt x="62" y="37"/>
                      <a:pt x="62" y="37"/>
                      <a:pt x="61" y="38"/>
                    </a:cubicBezTo>
                    <a:cubicBezTo>
                      <a:pt x="62" y="37"/>
                      <a:pt x="62" y="37"/>
                      <a:pt x="62" y="36"/>
                    </a:cubicBezTo>
                    <a:close/>
                    <a:moveTo>
                      <a:pt x="61" y="38"/>
                    </a:moveTo>
                    <a:cubicBezTo>
                      <a:pt x="61" y="40"/>
                      <a:pt x="60" y="42"/>
                      <a:pt x="59" y="44"/>
                    </a:cubicBezTo>
                    <a:cubicBezTo>
                      <a:pt x="60" y="42"/>
                      <a:pt x="61" y="40"/>
                      <a:pt x="6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86ADBA9C-108D-497E-83FF-F08BE313F3EE}"/>
              </a:ext>
            </a:extLst>
          </p:cNvPr>
          <p:cNvSpPr txBox="1"/>
          <p:nvPr/>
        </p:nvSpPr>
        <p:spPr>
          <a:xfrm>
            <a:off x="840027" y="221220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4C635F4-42BD-426F-BA38-92E14713DCE9}"/>
              </a:ext>
            </a:extLst>
          </p:cNvPr>
          <p:cNvSpPr txBox="1"/>
          <p:nvPr/>
        </p:nvSpPr>
        <p:spPr>
          <a:xfrm>
            <a:off x="3560116" y="221220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6B28A76-C754-483C-8427-8F1A9ADBAC01}"/>
              </a:ext>
            </a:extLst>
          </p:cNvPr>
          <p:cNvSpPr txBox="1"/>
          <p:nvPr/>
        </p:nvSpPr>
        <p:spPr>
          <a:xfrm>
            <a:off x="6258973" y="221220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185290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54AD54B3-AEEA-4D86-A91B-4EAE6F29C9B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FD64F-83B6-4827-A624-A79E05E24B81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0176CB52-8CFE-4CA8-AD0A-78D4B63A7F32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391931D-3FAF-4DAB-9DE1-699B63EC6A6D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107">
            <a:extLst>
              <a:ext uri="{FF2B5EF4-FFF2-40B4-BE49-F238E27FC236}">
                <a16:creationId xmlns:a16="http://schemas.microsoft.com/office/drawing/2014/main" id="{142C0BD0-3F13-4B18-A219-8EAFBACC8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6"/>
          <a:stretch>
            <a:fillRect/>
          </a:stretch>
        </p:blipFill>
        <p:spPr>
          <a:xfrm>
            <a:off x="435755" y="1203766"/>
            <a:ext cx="4458294" cy="29168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E8D2FC-3539-4EBB-B9B6-F3AF996719E7}"/>
              </a:ext>
            </a:extLst>
          </p:cNvPr>
          <p:cNvSpPr/>
          <p:nvPr/>
        </p:nvSpPr>
        <p:spPr>
          <a:xfrm>
            <a:off x="217878" y="2786391"/>
            <a:ext cx="4800600" cy="1190625"/>
          </a:xfrm>
          <a:prstGeom prst="rect">
            <a:avLst/>
          </a:prstGeom>
          <a:solidFill>
            <a:schemeClr val="bg2">
              <a:lumMod val="1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902BF-8015-4922-BD4F-27236141B340}"/>
              </a:ext>
            </a:extLst>
          </p:cNvPr>
          <p:cNvSpPr/>
          <p:nvPr/>
        </p:nvSpPr>
        <p:spPr>
          <a:xfrm>
            <a:off x="1430950" y="3181648"/>
            <a:ext cx="2292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grpSp>
        <p:nvGrpSpPr>
          <p:cNvPr id="9" name="组合 7">
            <a:extLst>
              <a:ext uri="{FF2B5EF4-FFF2-40B4-BE49-F238E27FC236}">
                <a16:creationId xmlns:a16="http://schemas.microsoft.com/office/drawing/2014/main" id="{BA2E7830-5DC9-4598-9505-E1CC240AB2CC}"/>
              </a:ext>
            </a:extLst>
          </p:cNvPr>
          <p:cNvGrpSpPr>
            <a:grpSpLocks/>
          </p:cNvGrpSpPr>
          <p:nvPr/>
        </p:nvGrpSpPr>
        <p:grpSpPr bwMode="auto">
          <a:xfrm>
            <a:off x="5775809" y="2757518"/>
            <a:ext cx="2262158" cy="679450"/>
            <a:chOff x="2989865" y="607026"/>
            <a:chExt cx="2261197" cy="679547"/>
          </a:xfrm>
        </p:grpSpPr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5DC2BD95-E19E-401C-B554-9568406D2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71618" cy="26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11" name="文本框 66">
              <a:extLst>
                <a:ext uri="{FF2B5EF4-FFF2-40B4-BE49-F238E27FC236}">
                  <a16:creationId xmlns:a16="http://schemas.microsoft.com/office/drawing/2014/main" id="{292BCD4C-82C9-4D33-A78F-E3B15343B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261197" cy="26164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YOUR TITLE HERE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23">
              <a:extLst>
                <a:ext uri="{FF2B5EF4-FFF2-40B4-BE49-F238E27FC236}">
                  <a16:creationId xmlns:a16="http://schemas.microsoft.com/office/drawing/2014/main" id="{551BD85D-93B3-4A79-8776-3966E9DE4B44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7">
            <a:extLst>
              <a:ext uri="{FF2B5EF4-FFF2-40B4-BE49-F238E27FC236}">
                <a16:creationId xmlns:a16="http://schemas.microsoft.com/office/drawing/2014/main" id="{E76528C8-AB50-49E6-9667-219049C4B369}"/>
              </a:ext>
            </a:extLst>
          </p:cNvPr>
          <p:cNvGrpSpPr>
            <a:grpSpLocks/>
          </p:cNvGrpSpPr>
          <p:nvPr/>
        </p:nvGrpSpPr>
        <p:grpSpPr bwMode="auto">
          <a:xfrm>
            <a:off x="5775809" y="1240208"/>
            <a:ext cx="2634646" cy="981975"/>
            <a:chOff x="2989865" y="607026"/>
            <a:chExt cx="2633526" cy="982116"/>
          </a:xfrm>
        </p:grpSpPr>
        <p:sp>
          <p:nvSpPr>
            <p:cNvPr id="14" name="文本框 66">
              <a:extLst>
                <a:ext uri="{FF2B5EF4-FFF2-40B4-BE49-F238E27FC236}">
                  <a16:creationId xmlns:a16="http://schemas.microsoft.com/office/drawing/2014/main" id="{A7D9E421-5689-402C-A951-69ED8766F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21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11F3C7-9B5A-4419-9335-DB609FDFB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71618" cy="26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16" name="文本框 66">
              <a:extLst>
                <a:ext uri="{FF2B5EF4-FFF2-40B4-BE49-F238E27FC236}">
                  <a16:creationId xmlns:a16="http://schemas.microsoft.com/office/drawing/2014/main" id="{79BA70FE-24A7-42B2-8AB9-6D88C275E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261196" cy="26164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YOUR TITLE HERE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28">
              <a:extLst>
                <a:ext uri="{FF2B5EF4-FFF2-40B4-BE49-F238E27FC236}">
                  <a16:creationId xmlns:a16="http://schemas.microsoft.com/office/drawing/2014/main" id="{5B59DE41-B1C5-406A-AD64-560C6CF76D72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2D89E13-C11A-4DAD-BE0A-1B3C05C369FD}"/>
              </a:ext>
            </a:extLst>
          </p:cNvPr>
          <p:cNvSpPr txBox="1"/>
          <p:nvPr/>
        </p:nvSpPr>
        <p:spPr>
          <a:xfrm>
            <a:off x="5775809" y="2064447"/>
            <a:ext cx="2711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A55F36-FA42-48B2-A95A-6DB4CF892928}"/>
              </a:ext>
            </a:extLst>
          </p:cNvPr>
          <p:cNvSpPr txBox="1"/>
          <p:nvPr/>
        </p:nvSpPr>
        <p:spPr>
          <a:xfrm>
            <a:off x="5737349" y="3581758"/>
            <a:ext cx="2711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20940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8102E934-1EDE-461F-A0ED-A2A77206F7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462" y="1787478"/>
            <a:ext cx="324408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35A247-46B0-4D96-BD33-143DB6773D73}"/>
              </a:ext>
            </a:extLst>
          </p:cNvPr>
          <p:cNvSpPr/>
          <p:nvPr/>
        </p:nvSpPr>
        <p:spPr>
          <a:xfrm>
            <a:off x="3642852" y="2347107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0B45603-BE24-4F87-824D-F96E700BCC5A}"/>
              </a:ext>
            </a:extLst>
          </p:cNvPr>
          <p:cNvSpPr/>
          <p:nvPr/>
        </p:nvSpPr>
        <p:spPr bwMode="auto">
          <a:xfrm>
            <a:off x="2379103" y="1970707"/>
            <a:ext cx="436624" cy="376400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24E52-1A12-4175-A941-A2A5FDB7EEBD}"/>
              </a:ext>
            </a:extLst>
          </p:cNvPr>
          <p:cNvCxnSpPr/>
          <p:nvPr/>
        </p:nvCxnSpPr>
        <p:spPr>
          <a:xfrm>
            <a:off x="1504708" y="2347107"/>
            <a:ext cx="6423950" cy="0"/>
          </a:xfrm>
          <a:prstGeom prst="straightConnector1">
            <a:avLst/>
          </a:prstGeom>
          <a:ln>
            <a:solidFill>
              <a:srgbClr val="2D3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4C28334-C367-4722-9D9F-DF672AEA6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921" y="1526633"/>
            <a:ext cx="925625" cy="8254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2820A-5AC0-428A-BFCF-4F8A3EDBC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9"/>
          <a:stretch/>
        </p:blipFill>
        <p:spPr>
          <a:xfrm>
            <a:off x="0" y="3038839"/>
            <a:ext cx="9144000" cy="2180861"/>
          </a:xfrm>
          <a:prstGeom prst="rect">
            <a:avLst/>
          </a:prstGeom>
        </p:spPr>
      </p:pic>
      <p:sp>
        <p:nvSpPr>
          <p:cNvPr id="9" name="MH_Entry_4">
            <a:extLst>
              <a:ext uri="{FF2B5EF4-FFF2-40B4-BE49-F238E27FC236}">
                <a16:creationId xmlns:a16="http://schemas.microsoft.com/office/drawing/2014/main" id="{A90666A2-C88B-43A2-A395-729EFBF875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99751" y="420709"/>
            <a:ext cx="1239811" cy="2155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endParaRPr lang="en-US" altLang="zh-CN" sz="1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3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879BD3E-BC31-4957-81CB-2D875D689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8" y="1118905"/>
            <a:ext cx="3256079" cy="2945140"/>
          </a:xfrm>
          <a:prstGeom prst="rect">
            <a:avLst/>
          </a:prstGeom>
        </p:spPr>
      </p:pic>
      <p:sp>
        <p:nvSpPr>
          <p:cNvPr id="10" name="MH_Entry_1">
            <a:extLst>
              <a:ext uri="{FF2B5EF4-FFF2-40B4-BE49-F238E27FC236}">
                <a16:creationId xmlns:a16="http://schemas.microsoft.com/office/drawing/2014/main" id="{5EA07FC3-2C37-4EBD-8E34-D0FCEAB79C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34103" y="2122804"/>
            <a:ext cx="1753985" cy="21544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Entry_2">
            <a:extLst>
              <a:ext uri="{FF2B5EF4-FFF2-40B4-BE49-F238E27FC236}">
                <a16:creationId xmlns:a16="http://schemas.microsoft.com/office/drawing/2014/main" id="{6DAD4BF4-67F5-45A5-A08C-3371BDF499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34103" y="2828309"/>
            <a:ext cx="1753985" cy="21544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成功作品展示</a:t>
            </a:r>
          </a:p>
        </p:txBody>
      </p:sp>
      <p:sp>
        <p:nvSpPr>
          <p:cNvPr id="12" name="MH_Entry_3">
            <a:extLst>
              <a:ext uri="{FF2B5EF4-FFF2-40B4-BE49-F238E27FC236}">
                <a16:creationId xmlns:a16="http://schemas.microsoft.com/office/drawing/2014/main" id="{D776069B-B86F-4B6B-8A1C-1532C35BE7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23901" y="2141503"/>
            <a:ext cx="1753985" cy="21544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13" name="MH_Entry_4">
            <a:extLst>
              <a:ext uri="{FF2B5EF4-FFF2-40B4-BE49-F238E27FC236}">
                <a16:creationId xmlns:a16="http://schemas.microsoft.com/office/drawing/2014/main" id="{97291B4B-BA52-483D-B042-12F5B9907AC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23901" y="2828243"/>
            <a:ext cx="1239811" cy="2155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681A5C-7DAD-4361-B2B4-B097CC99A576}"/>
              </a:ext>
            </a:extLst>
          </p:cNvPr>
          <p:cNvSpPr/>
          <p:nvPr/>
        </p:nvSpPr>
        <p:spPr>
          <a:xfrm>
            <a:off x="4534103" y="2351319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8DBF60-6AA5-41D6-A8DF-988E3E8B38FD}"/>
              </a:ext>
            </a:extLst>
          </p:cNvPr>
          <p:cNvSpPr/>
          <p:nvPr/>
        </p:nvSpPr>
        <p:spPr>
          <a:xfrm>
            <a:off x="4534103" y="3071521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B301D8-CA09-4422-AFFE-02CA4C91A5B0}"/>
              </a:ext>
            </a:extLst>
          </p:cNvPr>
          <p:cNvSpPr/>
          <p:nvPr/>
        </p:nvSpPr>
        <p:spPr>
          <a:xfrm>
            <a:off x="7056944" y="2354003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700D10-8302-4A92-A0DA-3B5B5303A3D7}"/>
              </a:ext>
            </a:extLst>
          </p:cNvPr>
          <p:cNvSpPr/>
          <p:nvPr/>
        </p:nvSpPr>
        <p:spPr>
          <a:xfrm>
            <a:off x="7056944" y="3043752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Hexagon 5">
            <a:extLst>
              <a:ext uri="{FF2B5EF4-FFF2-40B4-BE49-F238E27FC236}">
                <a16:creationId xmlns:a16="http://schemas.microsoft.com/office/drawing/2014/main" id="{658ACA1B-3242-4818-A031-9682F5CD09EC}"/>
              </a:ext>
            </a:extLst>
          </p:cNvPr>
          <p:cNvSpPr/>
          <p:nvPr/>
        </p:nvSpPr>
        <p:spPr bwMode="auto">
          <a:xfrm>
            <a:off x="3976394" y="2101547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9" name="Hexagon 6">
            <a:extLst>
              <a:ext uri="{FF2B5EF4-FFF2-40B4-BE49-F238E27FC236}">
                <a16:creationId xmlns:a16="http://schemas.microsoft.com/office/drawing/2014/main" id="{5F5B9203-FD64-4284-B786-AD47503C81D5}"/>
              </a:ext>
            </a:extLst>
          </p:cNvPr>
          <p:cNvSpPr/>
          <p:nvPr/>
        </p:nvSpPr>
        <p:spPr bwMode="auto">
          <a:xfrm>
            <a:off x="3976394" y="2845241"/>
            <a:ext cx="373312" cy="321821"/>
          </a:xfrm>
          <a:prstGeom prst="hexagon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0" name="Hexagon 7">
            <a:extLst>
              <a:ext uri="{FF2B5EF4-FFF2-40B4-BE49-F238E27FC236}">
                <a16:creationId xmlns:a16="http://schemas.microsoft.com/office/drawing/2014/main" id="{EA95A4B5-E69E-47DC-9A62-E5E9E3086332}"/>
              </a:ext>
            </a:extLst>
          </p:cNvPr>
          <p:cNvSpPr/>
          <p:nvPr/>
        </p:nvSpPr>
        <p:spPr bwMode="auto">
          <a:xfrm>
            <a:off x="6566192" y="2102884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1" name="Hexagon 8">
            <a:extLst>
              <a:ext uri="{FF2B5EF4-FFF2-40B4-BE49-F238E27FC236}">
                <a16:creationId xmlns:a16="http://schemas.microsoft.com/office/drawing/2014/main" id="{A579EB41-C1CC-4411-9F7A-7D1988569B4A}"/>
              </a:ext>
            </a:extLst>
          </p:cNvPr>
          <p:cNvSpPr/>
          <p:nvPr/>
        </p:nvSpPr>
        <p:spPr bwMode="auto">
          <a:xfrm>
            <a:off x="6566192" y="2842023"/>
            <a:ext cx="373312" cy="321821"/>
          </a:xfrm>
          <a:prstGeom prst="hexagon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ACEB8385-1382-446C-B965-0A8536A48FC3}"/>
              </a:ext>
            </a:extLst>
          </p:cNvPr>
          <p:cNvGrpSpPr/>
          <p:nvPr/>
        </p:nvGrpSpPr>
        <p:grpSpPr>
          <a:xfrm>
            <a:off x="7627093" y="415736"/>
            <a:ext cx="875346" cy="691925"/>
            <a:chOff x="5517168" y="298487"/>
            <a:chExt cx="1167129" cy="922568"/>
          </a:xfrm>
        </p:grpSpPr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DB993690-013E-490D-A624-C7941802F5D1}"/>
                </a:ext>
              </a:extLst>
            </p:cNvPr>
            <p:cNvSpPr txBox="1"/>
            <p:nvPr/>
          </p:nvSpPr>
          <p:spPr>
            <a:xfrm>
              <a:off x="5517168" y="728919"/>
              <a:ext cx="1167129" cy="24606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CONTENTS</a:t>
              </a:r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C3BD070D-6B5D-40E5-9897-6D78D1C0D0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5515" y="298487"/>
              <a:ext cx="430432" cy="430432"/>
            </a:xfrm>
            <a:custGeom>
              <a:avLst/>
              <a:gdLst>
                <a:gd name="connsiteX0" fmla="*/ 158750 w 508000"/>
                <a:gd name="connsiteY0" fmla="*/ 345281 h 508000"/>
                <a:gd name="connsiteX1" fmla="*/ 158750 w 508000"/>
                <a:gd name="connsiteY1" fmla="*/ 377031 h 508000"/>
                <a:gd name="connsiteX2" fmla="*/ 349250 w 508000"/>
                <a:gd name="connsiteY2" fmla="*/ 377031 h 508000"/>
                <a:gd name="connsiteX3" fmla="*/ 349250 w 508000"/>
                <a:gd name="connsiteY3" fmla="*/ 345281 h 508000"/>
                <a:gd name="connsiteX4" fmla="*/ 99219 w 508000"/>
                <a:gd name="connsiteY4" fmla="*/ 257969 h 508000"/>
                <a:gd name="connsiteX5" fmla="*/ 416719 w 508000"/>
                <a:gd name="connsiteY5" fmla="*/ 257969 h 508000"/>
                <a:gd name="connsiteX6" fmla="*/ 416719 w 508000"/>
                <a:gd name="connsiteY6" fmla="*/ 285750 h 508000"/>
                <a:gd name="connsiteX7" fmla="*/ 99219 w 508000"/>
                <a:gd name="connsiteY7" fmla="*/ 285750 h 508000"/>
                <a:gd name="connsiteX8" fmla="*/ 99219 w 508000"/>
                <a:gd name="connsiteY8" fmla="*/ 186531 h 508000"/>
                <a:gd name="connsiteX9" fmla="*/ 416719 w 508000"/>
                <a:gd name="connsiteY9" fmla="*/ 186531 h 508000"/>
                <a:gd name="connsiteX10" fmla="*/ 416719 w 508000"/>
                <a:gd name="connsiteY10" fmla="*/ 218281 h 508000"/>
                <a:gd name="connsiteX11" fmla="*/ 99219 w 508000"/>
                <a:gd name="connsiteY11" fmla="*/ 218281 h 508000"/>
                <a:gd name="connsiteX12" fmla="*/ 130969 w 508000"/>
                <a:gd name="connsiteY12" fmla="*/ 127000 h 508000"/>
                <a:gd name="connsiteX13" fmla="*/ 377032 w 508000"/>
                <a:gd name="connsiteY13" fmla="*/ 127000 h 508000"/>
                <a:gd name="connsiteX14" fmla="*/ 377032 w 508000"/>
                <a:gd name="connsiteY14" fmla="*/ 158750 h 508000"/>
                <a:gd name="connsiteX15" fmla="*/ 130969 w 508000"/>
                <a:gd name="connsiteY15" fmla="*/ 158750 h 508000"/>
                <a:gd name="connsiteX16" fmla="*/ 130969 w 508000"/>
                <a:gd name="connsiteY16" fmla="*/ 59531 h 508000"/>
                <a:gd name="connsiteX17" fmla="*/ 377032 w 508000"/>
                <a:gd name="connsiteY17" fmla="*/ 59531 h 508000"/>
                <a:gd name="connsiteX18" fmla="*/ 377032 w 508000"/>
                <a:gd name="connsiteY18" fmla="*/ 99219 h 508000"/>
                <a:gd name="connsiteX19" fmla="*/ 130969 w 508000"/>
                <a:gd name="connsiteY19" fmla="*/ 99219 h 508000"/>
                <a:gd name="connsiteX20" fmla="*/ 99219 w 508000"/>
                <a:gd name="connsiteY20" fmla="*/ 27781 h 508000"/>
                <a:gd name="connsiteX21" fmla="*/ 31750 w 508000"/>
                <a:gd name="connsiteY21" fmla="*/ 317500 h 508000"/>
                <a:gd name="connsiteX22" fmla="*/ 480219 w 508000"/>
                <a:gd name="connsiteY22" fmla="*/ 317500 h 508000"/>
                <a:gd name="connsiteX23" fmla="*/ 416719 w 508000"/>
                <a:gd name="connsiteY23" fmla="*/ 27781 h 508000"/>
                <a:gd name="connsiteX24" fmla="*/ 59531 w 508000"/>
                <a:gd name="connsiteY24" fmla="*/ 0 h 508000"/>
                <a:gd name="connsiteX25" fmla="*/ 448469 w 508000"/>
                <a:gd name="connsiteY25" fmla="*/ 0 h 508000"/>
                <a:gd name="connsiteX26" fmla="*/ 508000 w 508000"/>
                <a:gd name="connsiteY26" fmla="*/ 317500 h 508000"/>
                <a:gd name="connsiteX27" fmla="*/ 480219 w 508000"/>
                <a:gd name="connsiteY27" fmla="*/ 508000 h 508000"/>
                <a:gd name="connsiteX28" fmla="*/ 31750 w 508000"/>
                <a:gd name="connsiteY28" fmla="*/ 508000 h 508000"/>
                <a:gd name="connsiteX29" fmla="*/ 0 w 508000"/>
                <a:gd name="connsiteY29" fmla="*/ 3175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000" h="508000">
                  <a:moveTo>
                    <a:pt x="158750" y="345281"/>
                  </a:moveTo>
                  <a:lnTo>
                    <a:pt x="158750" y="377031"/>
                  </a:lnTo>
                  <a:lnTo>
                    <a:pt x="349250" y="377031"/>
                  </a:lnTo>
                  <a:lnTo>
                    <a:pt x="349250" y="345281"/>
                  </a:lnTo>
                  <a:close/>
                  <a:moveTo>
                    <a:pt x="99219" y="257969"/>
                  </a:moveTo>
                  <a:lnTo>
                    <a:pt x="416719" y="257969"/>
                  </a:lnTo>
                  <a:lnTo>
                    <a:pt x="416719" y="285750"/>
                  </a:lnTo>
                  <a:lnTo>
                    <a:pt x="99219" y="285750"/>
                  </a:lnTo>
                  <a:close/>
                  <a:moveTo>
                    <a:pt x="99219" y="186531"/>
                  </a:moveTo>
                  <a:lnTo>
                    <a:pt x="416719" y="186531"/>
                  </a:lnTo>
                  <a:lnTo>
                    <a:pt x="416719" y="218281"/>
                  </a:lnTo>
                  <a:lnTo>
                    <a:pt x="99219" y="218281"/>
                  </a:lnTo>
                  <a:close/>
                  <a:moveTo>
                    <a:pt x="130969" y="127000"/>
                  </a:moveTo>
                  <a:lnTo>
                    <a:pt x="377032" y="127000"/>
                  </a:lnTo>
                  <a:lnTo>
                    <a:pt x="377032" y="158750"/>
                  </a:lnTo>
                  <a:lnTo>
                    <a:pt x="130969" y="158750"/>
                  </a:lnTo>
                  <a:close/>
                  <a:moveTo>
                    <a:pt x="130969" y="59531"/>
                  </a:moveTo>
                  <a:lnTo>
                    <a:pt x="377032" y="59531"/>
                  </a:lnTo>
                  <a:lnTo>
                    <a:pt x="377032" y="99219"/>
                  </a:lnTo>
                  <a:lnTo>
                    <a:pt x="130969" y="99219"/>
                  </a:lnTo>
                  <a:close/>
                  <a:moveTo>
                    <a:pt x="99219" y="27781"/>
                  </a:moveTo>
                  <a:lnTo>
                    <a:pt x="31750" y="317500"/>
                  </a:lnTo>
                  <a:lnTo>
                    <a:pt x="480219" y="317500"/>
                  </a:lnTo>
                  <a:lnTo>
                    <a:pt x="416719" y="27781"/>
                  </a:lnTo>
                  <a:close/>
                  <a:moveTo>
                    <a:pt x="59531" y="0"/>
                  </a:moveTo>
                  <a:lnTo>
                    <a:pt x="448469" y="0"/>
                  </a:lnTo>
                  <a:lnTo>
                    <a:pt x="508000" y="317500"/>
                  </a:lnTo>
                  <a:lnTo>
                    <a:pt x="480219" y="508000"/>
                  </a:lnTo>
                  <a:lnTo>
                    <a:pt x="31750" y="5080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24232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CE5A23FB-EAFD-483F-AA07-1371FA9E361E}"/>
                </a:ext>
              </a:extLst>
            </p:cNvPr>
            <p:cNvSpPr txBox="1"/>
            <p:nvPr/>
          </p:nvSpPr>
          <p:spPr>
            <a:xfrm>
              <a:off x="5517168" y="974987"/>
              <a:ext cx="1167129" cy="24606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目     录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5941A5E-87AB-423D-82BB-84B53175E7F3}"/>
              </a:ext>
            </a:extLst>
          </p:cNvPr>
          <p:cNvSpPr/>
          <p:nvPr/>
        </p:nvSpPr>
        <p:spPr>
          <a:xfrm>
            <a:off x="243558" y="1137230"/>
            <a:ext cx="8541627" cy="29268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A98717F2-2F1C-4B3F-AD99-472D0B319A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21587" y="73906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4F3B0D-0971-4140-9A7E-145987F55D88}"/>
              </a:ext>
            </a:extLst>
          </p:cNvPr>
          <p:cNvSpPr/>
          <p:nvPr/>
        </p:nvSpPr>
        <p:spPr>
          <a:xfrm>
            <a:off x="4001667" y="300358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DF74A0FF-E8F6-4DC3-A8E5-13536CC26F9B}"/>
              </a:ext>
            </a:extLst>
          </p:cNvPr>
          <p:cNvSpPr/>
          <p:nvPr/>
        </p:nvSpPr>
        <p:spPr bwMode="auto">
          <a:xfrm>
            <a:off x="3316636" y="296939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3D7AFB-A2B9-43AB-9A64-AB5EB4FEEBD9}"/>
              </a:ext>
            </a:extLst>
          </p:cNvPr>
          <p:cNvCxnSpPr/>
          <p:nvPr/>
        </p:nvCxnSpPr>
        <p:spPr>
          <a:xfrm>
            <a:off x="0" y="303323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0F90D95-D04A-40E5-A4CB-0E97745910FC}"/>
              </a:ext>
            </a:extLst>
          </p:cNvPr>
          <p:cNvGrpSpPr/>
          <p:nvPr/>
        </p:nvGrpSpPr>
        <p:grpSpPr>
          <a:xfrm>
            <a:off x="1138211" y="938307"/>
            <a:ext cx="6721365" cy="3471643"/>
            <a:chOff x="1639910" y="1329146"/>
            <a:chExt cx="8912180" cy="4603219"/>
          </a:xfrm>
        </p:grpSpPr>
        <p:grpSp>
          <p:nvGrpSpPr>
            <p:cNvPr id="7" name="Group 44">
              <a:extLst>
                <a:ext uri="{FF2B5EF4-FFF2-40B4-BE49-F238E27FC236}">
                  <a16:creationId xmlns:a16="http://schemas.microsoft.com/office/drawing/2014/main" id="{5089D577-A4C9-43D0-A60D-7BB3A0DB13F2}"/>
                </a:ext>
              </a:extLst>
            </p:cNvPr>
            <p:cNvGrpSpPr/>
            <p:nvPr/>
          </p:nvGrpSpPr>
          <p:grpSpPr>
            <a:xfrm>
              <a:off x="1639910" y="1329146"/>
              <a:ext cx="3819677" cy="2159759"/>
              <a:chOff x="1639910" y="1329148"/>
              <a:chExt cx="3819677" cy="2159758"/>
            </a:xfrm>
          </p:grpSpPr>
          <p:sp>
            <p:nvSpPr>
              <p:cNvPr id="27" name="Rectangle: Rounded Corners 4">
                <a:extLst>
                  <a:ext uri="{FF2B5EF4-FFF2-40B4-BE49-F238E27FC236}">
                    <a16:creationId xmlns:a16="http://schemas.microsoft.com/office/drawing/2014/main" id="{C8D05EF1-4F08-44FF-B169-3290F069EFFE}"/>
                  </a:ext>
                </a:extLst>
              </p:cNvPr>
              <p:cNvSpPr/>
              <p:nvPr/>
            </p:nvSpPr>
            <p:spPr>
              <a:xfrm rot="2700000">
                <a:off x="3171896" y="1329148"/>
                <a:ext cx="755703" cy="755703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1FE3C9C6-EF4C-4FAA-AC28-95FAB3835FA7}"/>
                  </a:ext>
                </a:extLst>
              </p:cNvPr>
              <p:cNvSpPr/>
              <p:nvPr/>
            </p:nvSpPr>
            <p:spPr>
              <a:xfrm>
                <a:off x="1639910" y="1706999"/>
                <a:ext cx="3819677" cy="1781907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grpSp>
            <p:nvGrpSpPr>
              <p:cNvPr id="29" name="Group 7">
                <a:extLst>
                  <a:ext uri="{FF2B5EF4-FFF2-40B4-BE49-F238E27FC236}">
                    <a16:creationId xmlns:a16="http://schemas.microsoft.com/office/drawing/2014/main" id="{8568220D-AC21-49EF-8EE6-38F9C7E32C9C}"/>
                  </a:ext>
                </a:extLst>
              </p:cNvPr>
              <p:cNvGrpSpPr/>
              <p:nvPr/>
            </p:nvGrpSpPr>
            <p:grpSpPr>
              <a:xfrm>
                <a:off x="3317574" y="1442284"/>
                <a:ext cx="464344" cy="464344"/>
                <a:chOff x="4439444" y="2582069"/>
                <a:chExt cx="464344" cy="464344"/>
              </a:xfrm>
              <a:solidFill>
                <a:schemeClr val="bg1"/>
              </a:solidFill>
            </p:grpSpPr>
            <p:sp>
              <p:nvSpPr>
                <p:cNvPr id="30" name="Freeform: Shape 10">
                  <a:extLst>
                    <a:ext uri="{FF2B5EF4-FFF2-40B4-BE49-F238E27FC236}">
                      <a16:creationId xmlns:a16="http://schemas.microsoft.com/office/drawing/2014/main" id="{D76F1FC1-F530-4870-9ECE-355108F39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9444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: Shape 11">
                  <a:extLst>
                    <a:ext uri="{FF2B5EF4-FFF2-40B4-BE49-F238E27FC236}">
                      <a16:creationId xmlns:a16="http://schemas.microsoft.com/office/drawing/2014/main" id="{F957D3AB-3165-448D-89B5-EF37723F1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413" y="2712244"/>
                  <a:ext cx="203200" cy="2032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: Shape 12">
                  <a:extLst>
                    <a:ext uri="{FF2B5EF4-FFF2-40B4-BE49-F238E27FC236}">
                      <a16:creationId xmlns:a16="http://schemas.microsoft.com/office/drawing/2014/main" id="{A65578DE-EB67-4CB4-A53B-64448B6A2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275" y="2755900"/>
                  <a:ext cx="116682" cy="1166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91BE130D-2A0F-4153-A859-2EB971D1507F}"/>
                </a:ext>
              </a:extLst>
            </p:cNvPr>
            <p:cNvGrpSpPr/>
            <p:nvPr/>
          </p:nvGrpSpPr>
          <p:grpSpPr>
            <a:xfrm>
              <a:off x="1639910" y="3772606"/>
              <a:ext cx="3819677" cy="2159759"/>
              <a:chOff x="1639910" y="3772608"/>
              <a:chExt cx="3819677" cy="2159759"/>
            </a:xfrm>
          </p:grpSpPr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F1BC85DB-B706-458F-A36A-2A70A010421E}"/>
                  </a:ext>
                </a:extLst>
              </p:cNvPr>
              <p:cNvSpPr/>
              <p:nvPr/>
            </p:nvSpPr>
            <p:spPr>
              <a:xfrm>
                <a:off x="1639910" y="4150460"/>
                <a:ext cx="3819677" cy="17819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23" name="Rectangle: Rounded Corners 15">
                <a:extLst>
                  <a:ext uri="{FF2B5EF4-FFF2-40B4-BE49-F238E27FC236}">
                    <a16:creationId xmlns:a16="http://schemas.microsoft.com/office/drawing/2014/main" id="{944DB101-4580-4614-BA24-F46669CE26EC}"/>
                  </a:ext>
                </a:extLst>
              </p:cNvPr>
              <p:cNvSpPr/>
              <p:nvPr/>
            </p:nvSpPr>
            <p:spPr>
              <a:xfrm rot="2700000">
                <a:off x="3171895" y="3772608"/>
                <a:ext cx="755703" cy="755703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grpSp>
            <p:nvGrpSpPr>
              <p:cNvPr id="24" name="Group 16">
                <a:extLst>
                  <a:ext uri="{FF2B5EF4-FFF2-40B4-BE49-F238E27FC236}">
                    <a16:creationId xmlns:a16="http://schemas.microsoft.com/office/drawing/2014/main" id="{42665673-F30F-48CA-9071-7E19E661C8A4}"/>
                  </a:ext>
                </a:extLst>
              </p:cNvPr>
              <p:cNvGrpSpPr/>
              <p:nvPr/>
            </p:nvGrpSpPr>
            <p:grpSpPr>
              <a:xfrm>
                <a:off x="3390202" y="3917889"/>
                <a:ext cx="319088" cy="465138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25" name="Freeform: Shape 19">
                  <a:extLst>
                    <a:ext uri="{FF2B5EF4-FFF2-40B4-BE49-F238E27FC236}">
                      <a16:creationId xmlns:a16="http://schemas.microsoft.com/office/drawing/2014/main" id="{01667BFE-E97D-429F-9ACD-FD7C39B46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: Shape 20">
                  <a:extLst>
                    <a:ext uri="{FF2B5EF4-FFF2-40B4-BE49-F238E27FC236}">
                      <a16:creationId xmlns:a16="http://schemas.microsoft.com/office/drawing/2014/main" id="{F5354EDE-829D-4C49-A96D-E6931D388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F1013D9D-192C-437D-9067-FCC94533B496}"/>
                </a:ext>
              </a:extLst>
            </p:cNvPr>
            <p:cNvGrpSpPr/>
            <p:nvPr/>
          </p:nvGrpSpPr>
          <p:grpSpPr>
            <a:xfrm>
              <a:off x="6732413" y="3772604"/>
              <a:ext cx="3819677" cy="2159760"/>
              <a:chOff x="6732413" y="3772607"/>
              <a:chExt cx="3819677" cy="2159760"/>
            </a:xfrm>
          </p:grpSpPr>
          <p:sp>
            <p:nvSpPr>
              <p:cNvPr id="17" name="Rectangle 22">
                <a:extLst>
                  <a:ext uri="{FF2B5EF4-FFF2-40B4-BE49-F238E27FC236}">
                    <a16:creationId xmlns:a16="http://schemas.microsoft.com/office/drawing/2014/main" id="{3AB6FE74-1F08-4E5F-9042-0C031AFFA93C}"/>
                  </a:ext>
                </a:extLst>
              </p:cNvPr>
              <p:cNvSpPr/>
              <p:nvPr/>
            </p:nvSpPr>
            <p:spPr>
              <a:xfrm>
                <a:off x="6732413" y="4150460"/>
                <a:ext cx="3819677" cy="1781907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" name="Rectangle: Rounded Corners 23">
                <a:extLst>
                  <a:ext uri="{FF2B5EF4-FFF2-40B4-BE49-F238E27FC236}">
                    <a16:creationId xmlns:a16="http://schemas.microsoft.com/office/drawing/2014/main" id="{90ED7A3D-9959-4940-94F5-B7A0F1613B08}"/>
                  </a:ext>
                </a:extLst>
              </p:cNvPr>
              <p:cNvSpPr/>
              <p:nvPr/>
            </p:nvSpPr>
            <p:spPr>
              <a:xfrm rot="2700000">
                <a:off x="8264399" y="3772607"/>
                <a:ext cx="755703" cy="755703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19" name="Group 24">
                <a:extLst>
                  <a:ext uri="{FF2B5EF4-FFF2-40B4-BE49-F238E27FC236}">
                    <a16:creationId xmlns:a16="http://schemas.microsoft.com/office/drawing/2014/main" id="{7C9DBB0E-1CC1-401C-9436-84DCB5DFCCD7}"/>
                  </a:ext>
                </a:extLst>
              </p:cNvPr>
              <p:cNvGrpSpPr/>
              <p:nvPr/>
            </p:nvGrpSpPr>
            <p:grpSpPr>
              <a:xfrm>
                <a:off x="8409681" y="3947258"/>
                <a:ext cx="465138" cy="435769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CEE95169-8066-4C29-9C72-C32A68BFE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E0435ED0-229B-462A-84C2-CA81DFE08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45">
              <a:extLst>
                <a:ext uri="{FF2B5EF4-FFF2-40B4-BE49-F238E27FC236}">
                  <a16:creationId xmlns:a16="http://schemas.microsoft.com/office/drawing/2014/main" id="{8B97DA6D-E904-4F5D-B4A0-FFD3CAAEDDDA}"/>
                </a:ext>
              </a:extLst>
            </p:cNvPr>
            <p:cNvGrpSpPr/>
            <p:nvPr/>
          </p:nvGrpSpPr>
          <p:grpSpPr>
            <a:xfrm>
              <a:off x="6732413" y="1329146"/>
              <a:ext cx="3819677" cy="2159759"/>
              <a:chOff x="6732413" y="1329148"/>
              <a:chExt cx="3819677" cy="2159758"/>
            </a:xfrm>
          </p:grpSpPr>
          <p:sp>
            <p:nvSpPr>
              <p:cNvPr id="11" name="Rectangle 30">
                <a:extLst>
                  <a:ext uri="{FF2B5EF4-FFF2-40B4-BE49-F238E27FC236}">
                    <a16:creationId xmlns:a16="http://schemas.microsoft.com/office/drawing/2014/main" id="{5ED734A7-E1C5-4D02-AF95-3C68D2FF9A3A}"/>
                  </a:ext>
                </a:extLst>
              </p:cNvPr>
              <p:cNvSpPr/>
              <p:nvPr/>
            </p:nvSpPr>
            <p:spPr>
              <a:xfrm>
                <a:off x="6732413" y="1706999"/>
                <a:ext cx="3819677" cy="17819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54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12" name="Rectangle: Rounded Corners 33">
                <a:extLst>
                  <a:ext uri="{FF2B5EF4-FFF2-40B4-BE49-F238E27FC236}">
                    <a16:creationId xmlns:a16="http://schemas.microsoft.com/office/drawing/2014/main" id="{B657BCE1-D892-4210-82D4-911F03EBC6C2}"/>
                  </a:ext>
                </a:extLst>
              </p:cNvPr>
              <p:cNvSpPr/>
              <p:nvPr/>
            </p:nvSpPr>
            <p:spPr>
              <a:xfrm rot="2700000">
                <a:off x="8264399" y="1329148"/>
                <a:ext cx="755703" cy="755703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grpSp>
            <p:nvGrpSpPr>
              <p:cNvPr id="13" name="Group 34">
                <a:extLst>
                  <a:ext uri="{FF2B5EF4-FFF2-40B4-BE49-F238E27FC236}">
                    <a16:creationId xmlns:a16="http://schemas.microsoft.com/office/drawing/2014/main" id="{F2B204B4-B2CB-4BA6-8C1B-0BD2B375D7C7}"/>
                  </a:ext>
                </a:extLst>
              </p:cNvPr>
              <p:cNvGrpSpPr/>
              <p:nvPr/>
            </p:nvGrpSpPr>
            <p:grpSpPr>
              <a:xfrm>
                <a:off x="8409680" y="1482368"/>
                <a:ext cx="465138" cy="391319"/>
                <a:chOff x="5368132" y="2625725"/>
                <a:chExt cx="465138" cy="391319"/>
              </a:xfrm>
              <a:solidFill>
                <a:schemeClr val="accent2"/>
              </a:solidFill>
            </p:grpSpPr>
            <p:sp>
              <p:nvSpPr>
                <p:cNvPr id="14" name="Freeform: Shape 35">
                  <a:extLst>
                    <a:ext uri="{FF2B5EF4-FFF2-40B4-BE49-F238E27FC236}">
                      <a16:creationId xmlns:a16="http://schemas.microsoft.com/office/drawing/2014/main" id="{37414882-36E8-4CF8-A4BD-4382EC229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4813" y="272732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Freeform: Shape 36">
                  <a:extLst>
                    <a:ext uri="{FF2B5EF4-FFF2-40B4-BE49-F238E27FC236}">
                      <a16:creationId xmlns:a16="http://schemas.microsoft.com/office/drawing/2014/main" id="{4F74C4C0-039B-4C6E-9BEF-99871C878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2757" y="278526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Freeform: Shape 37">
                  <a:extLst>
                    <a:ext uri="{FF2B5EF4-FFF2-40B4-BE49-F238E27FC236}">
                      <a16:creationId xmlns:a16="http://schemas.microsoft.com/office/drawing/2014/main" id="{2522FE0D-EBD9-4F6B-8273-8CC959829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8132" y="262572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8C14D8E-4D9A-4C71-A401-8F85A7D2B521}"/>
              </a:ext>
            </a:extLst>
          </p:cNvPr>
          <p:cNvSpPr txBox="1"/>
          <p:nvPr/>
        </p:nvSpPr>
        <p:spPr>
          <a:xfrm>
            <a:off x="1619788" y="171796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0A4BAF-7920-4A8D-AE5E-0E96FEDAE330}"/>
              </a:ext>
            </a:extLst>
          </p:cNvPr>
          <p:cNvSpPr txBox="1"/>
          <p:nvPr/>
        </p:nvSpPr>
        <p:spPr>
          <a:xfrm>
            <a:off x="1618864" y="359235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CDC211F-FEA3-4DA9-8356-1C053290CDCA}"/>
              </a:ext>
            </a:extLst>
          </p:cNvPr>
          <p:cNvSpPr txBox="1"/>
          <p:nvPr/>
        </p:nvSpPr>
        <p:spPr>
          <a:xfrm>
            <a:off x="5522715" y="171796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78D14D8-86E0-4250-B480-7A2396D36A88}"/>
              </a:ext>
            </a:extLst>
          </p:cNvPr>
          <p:cNvSpPr txBox="1"/>
          <p:nvPr/>
        </p:nvSpPr>
        <p:spPr>
          <a:xfrm>
            <a:off x="5521421" y="359569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33658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06C0BB1B-1780-4409-93DB-E20B6C0467A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21587" y="73906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24ECD0-73F2-4034-8651-BB08412E74FB}"/>
              </a:ext>
            </a:extLst>
          </p:cNvPr>
          <p:cNvSpPr/>
          <p:nvPr/>
        </p:nvSpPr>
        <p:spPr>
          <a:xfrm>
            <a:off x="4001667" y="300358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06DF3977-EC58-4D47-8990-F0E53496B7DD}"/>
              </a:ext>
            </a:extLst>
          </p:cNvPr>
          <p:cNvSpPr/>
          <p:nvPr/>
        </p:nvSpPr>
        <p:spPr bwMode="auto">
          <a:xfrm>
            <a:off x="3316636" y="296939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F263C5-9254-4526-AF78-B6E0E2E1E391}"/>
              </a:ext>
            </a:extLst>
          </p:cNvPr>
          <p:cNvCxnSpPr/>
          <p:nvPr/>
        </p:nvCxnSpPr>
        <p:spPr>
          <a:xfrm>
            <a:off x="0" y="303323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982BDE-692B-42D5-8061-EB2A95BA0191}"/>
              </a:ext>
            </a:extLst>
          </p:cNvPr>
          <p:cNvGrpSpPr/>
          <p:nvPr/>
        </p:nvGrpSpPr>
        <p:grpSpPr>
          <a:xfrm>
            <a:off x="3098134" y="1122262"/>
            <a:ext cx="2810739" cy="3052818"/>
            <a:chOff x="4243991" y="2032000"/>
            <a:chExt cx="3747652" cy="407042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0A93EFD-E203-43DF-8C11-45ACAF34FACE}"/>
                </a:ext>
              </a:extLst>
            </p:cNvPr>
            <p:cNvGrpSpPr/>
            <p:nvPr/>
          </p:nvGrpSpPr>
          <p:grpSpPr>
            <a:xfrm>
              <a:off x="4360063" y="2032000"/>
              <a:ext cx="3509148" cy="4070424"/>
              <a:chOff x="3029025" y="774337"/>
              <a:chExt cx="3138733" cy="3640762"/>
            </a:xfrm>
            <a:solidFill>
              <a:schemeClr val="accent2"/>
            </a:solidFill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7BBEE3F4-EFAB-4B0E-94BB-1BB8781D8FE3}"/>
                  </a:ext>
                </a:extLst>
              </p:cNvPr>
              <p:cNvSpPr/>
              <p:nvPr/>
            </p:nvSpPr>
            <p:spPr bwMode="auto">
              <a:xfrm rot="3569734">
                <a:off x="4908424" y="2018027"/>
                <a:ext cx="1756383" cy="762284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37 w 10037"/>
                  <a:gd name="connsiteY0" fmla="*/ 10000 h 10000"/>
                  <a:gd name="connsiteX1" fmla="*/ 2587 w 10037"/>
                  <a:gd name="connsiteY1" fmla="*/ 0 h 10000"/>
                  <a:gd name="connsiteX2" fmla="*/ 0 w 10037"/>
                  <a:gd name="connsiteY2" fmla="*/ 9949 h 10000"/>
                  <a:gd name="connsiteX3" fmla="*/ 10037 w 10037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37" h="10000">
                    <a:moveTo>
                      <a:pt x="10037" y="10000"/>
                    </a:moveTo>
                    <a:lnTo>
                      <a:pt x="2587" y="0"/>
                    </a:lnTo>
                    <a:lnTo>
                      <a:pt x="0" y="9949"/>
                    </a:lnTo>
                    <a:lnTo>
                      <a:pt x="10037" y="100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lIns="0" tIns="202500" rIns="182250" bIns="0"/>
              <a:lstStyle/>
              <a:p>
                <a:pPr algn="ctr">
                  <a:defRPr/>
                </a:pPr>
                <a:endParaRPr lang="zh-CN" altLang="en-US" sz="1018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8A7C3559-8D71-4CF7-91F7-4C5A32F1B8C9}"/>
                  </a:ext>
                </a:extLst>
              </p:cNvPr>
              <p:cNvSpPr/>
              <p:nvPr/>
            </p:nvSpPr>
            <p:spPr bwMode="auto">
              <a:xfrm rot="14345172">
                <a:off x="2534821" y="2400591"/>
                <a:ext cx="1753538" cy="765129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85 w 10085"/>
                  <a:gd name="connsiteY0" fmla="*/ 10000 h 10000"/>
                  <a:gd name="connsiteX1" fmla="*/ 2635 w 10085"/>
                  <a:gd name="connsiteY1" fmla="*/ 0 h 10000"/>
                  <a:gd name="connsiteX2" fmla="*/ 0 w 10085"/>
                  <a:gd name="connsiteY2" fmla="*/ 9940 h 10000"/>
                  <a:gd name="connsiteX3" fmla="*/ 10085 w 10085"/>
                  <a:gd name="connsiteY3" fmla="*/ 10000 h 10000"/>
                  <a:gd name="connsiteX0-1" fmla="*/ 10074 w 10074"/>
                  <a:gd name="connsiteY0-2" fmla="*/ 10043 h 10043"/>
                  <a:gd name="connsiteX1-3" fmla="*/ 2635 w 10074"/>
                  <a:gd name="connsiteY1-4" fmla="*/ 0 h 10043"/>
                  <a:gd name="connsiteX2-5" fmla="*/ 0 w 10074"/>
                  <a:gd name="connsiteY2-6" fmla="*/ 9940 h 10043"/>
                  <a:gd name="connsiteX3-7" fmla="*/ 10074 w 10074"/>
                  <a:gd name="connsiteY3-8" fmla="*/ 10043 h 10043"/>
                  <a:gd name="connsiteX0-9" fmla="*/ 10052 w 10052"/>
                  <a:gd name="connsiteY0-10" fmla="*/ 10043 h 10043"/>
                  <a:gd name="connsiteX1-11" fmla="*/ 2613 w 10052"/>
                  <a:gd name="connsiteY1-12" fmla="*/ 0 h 10043"/>
                  <a:gd name="connsiteX2-13" fmla="*/ 0 w 10052"/>
                  <a:gd name="connsiteY2-14" fmla="*/ 9855 h 10043"/>
                  <a:gd name="connsiteX3-15" fmla="*/ 10052 w 10052"/>
                  <a:gd name="connsiteY3-16" fmla="*/ 10043 h 10043"/>
                  <a:gd name="connsiteX0-17" fmla="*/ 10022 w 10022"/>
                  <a:gd name="connsiteY0-18" fmla="*/ 10043 h 10043"/>
                  <a:gd name="connsiteX1-19" fmla="*/ 2583 w 10022"/>
                  <a:gd name="connsiteY1-20" fmla="*/ 0 h 10043"/>
                  <a:gd name="connsiteX2-21" fmla="*/ 0 w 10022"/>
                  <a:gd name="connsiteY2-22" fmla="*/ 9838 h 10043"/>
                  <a:gd name="connsiteX3-23" fmla="*/ 10022 w 10022"/>
                  <a:gd name="connsiteY3-24" fmla="*/ 10043 h 10043"/>
                  <a:gd name="connsiteX0-25" fmla="*/ 10003 w 10003"/>
                  <a:gd name="connsiteY0-26" fmla="*/ 10043 h 10043"/>
                  <a:gd name="connsiteX1-27" fmla="*/ 2564 w 10003"/>
                  <a:gd name="connsiteY1-28" fmla="*/ 0 h 10043"/>
                  <a:gd name="connsiteX2-29" fmla="*/ 0 w 10003"/>
                  <a:gd name="connsiteY2-30" fmla="*/ 9864 h 10043"/>
                  <a:gd name="connsiteX3-31" fmla="*/ 10003 w 10003"/>
                  <a:gd name="connsiteY3-32" fmla="*/ 10043 h 10043"/>
                  <a:gd name="connsiteX0-33" fmla="*/ 10003 w 10003"/>
                  <a:gd name="connsiteY0-34" fmla="*/ 10043 h 10043"/>
                  <a:gd name="connsiteX1-35" fmla="*/ 2564 w 10003"/>
                  <a:gd name="connsiteY1-36" fmla="*/ 0 h 10043"/>
                  <a:gd name="connsiteX2-37" fmla="*/ 0 w 10003"/>
                  <a:gd name="connsiteY2-38" fmla="*/ 9864 h 10043"/>
                  <a:gd name="connsiteX3-39" fmla="*/ 10003 w 10003"/>
                  <a:gd name="connsiteY3-40" fmla="*/ 10043 h 10043"/>
                  <a:gd name="connsiteX0-41" fmla="*/ 10022 w 10022"/>
                  <a:gd name="connsiteY0-42" fmla="*/ 10043 h 10043"/>
                  <a:gd name="connsiteX1-43" fmla="*/ 2583 w 10022"/>
                  <a:gd name="connsiteY1-44" fmla="*/ 0 h 10043"/>
                  <a:gd name="connsiteX2-45" fmla="*/ 0 w 10022"/>
                  <a:gd name="connsiteY2-46" fmla="*/ 9838 h 10043"/>
                  <a:gd name="connsiteX3-47" fmla="*/ 10022 w 10022"/>
                  <a:gd name="connsiteY3-48" fmla="*/ 10043 h 100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0022" h="10043">
                    <a:moveTo>
                      <a:pt x="10022" y="10043"/>
                    </a:moveTo>
                    <a:lnTo>
                      <a:pt x="2583" y="0"/>
                    </a:lnTo>
                    <a:lnTo>
                      <a:pt x="0" y="9838"/>
                    </a:lnTo>
                    <a:lnTo>
                      <a:pt x="10022" y="1004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lIns="0" tIns="202500" rIns="182250" bIns="0"/>
              <a:lstStyle/>
              <a:p>
                <a:pPr algn="ctr">
                  <a:defRPr/>
                </a:pPr>
                <a:endParaRPr lang="zh-CN" altLang="en-US" sz="1018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08E4A16-4A41-4F51-8951-3C8534D97F9B}"/>
                  </a:ext>
                </a:extLst>
              </p:cNvPr>
              <p:cNvGrpSpPr/>
              <p:nvPr/>
            </p:nvGrpSpPr>
            <p:grpSpPr>
              <a:xfrm>
                <a:off x="3297814" y="774337"/>
                <a:ext cx="2599732" cy="3640762"/>
                <a:chOff x="3297814" y="774337"/>
                <a:chExt cx="2599732" cy="3640762"/>
              </a:xfrm>
              <a:grpFill/>
            </p:grpSpPr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FAE81A14-0A9D-4D91-9AB4-C62C583B3592}"/>
                    </a:ext>
                  </a:extLst>
                </p:cNvPr>
                <p:cNvSpPr/>
                <p:nvPr/>
              </p:nvSpPr>
              <p:spPr bwMode="auto">
                <a:xfrm>
                  <a:off x="4144008" y="1072994"/>
                  <a:ext cx="1753538" cy="765129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10022 w 10022"/>
                    <a:gd name="connsiteY0" fmla="*/ 10050 h 10050"/>
                    <a:gd name="connsiteX1" fmla="*/ 2550 w 10022"/>
                    <a:gd name="connsiteY1" fmla="*/ 0 h 10050"/>
                    <a:gd name="connsiteX2" fmla="*/ 0 w 10022"/>
                    <a:gd name="connsiteY2" fmla="*/ 10000 h 10050"/>
                    <a:gd name="connsiteX3" fmla="*/ 10022 w 10022"/>
                    <a:gd name="connsiteY3" fmla="*/ 10050 h 1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22" h="10050">
                      <a:moveTo>
                        <a:pt x="10022" y="10050"/>
                      </a:moveTo>
                      <a:lnTo>
                        <a:pt x="2550" y="0"/>
                      </a:lnTo>
                      <a:lnTo>
                        <a:pt x="0" y="10000"/>
                      </a:lnTo>
                      <a:lnTo>
                        <a:pt x="10022" y="1005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lIns="0" tIns="202500" rIns="182250" bIns="0"/>
                <a:lstStyle/>
                <a:p>
                  <a:pPr algn="ctr">
                    <a:defRPr/>
                  </a:pPr>
                  <a:endParaRPr lang="zh-CN" altLang="en-US" sz="1018" kern="0" dirty="0">
                    <a:solidFill>
                      <a:srgbClr val="080808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8E277AB4-661E-4EF3-ACAE-BA3CE9E98D97}"/>
                    </a:ext>
                  </a:extLst>
                </p:cNvPr>
                <p:cNvSpPr/>
                <p:nvPr/>
              </p:nvSpPr>
              <p:spPr bwMode="auto">
                <a:xfrm rot="7171573">
                  <a:off x="4483907" y="3157898"/>
                  <a:ext cx="1749272" cy="765129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10000 w 10000"/>
                    <a:gd name="connsiteY0" fmla="*/ 10029 h 10029"/>
                    <a:gd name="connsiteX1" fmla="*/ 2503 w 10000"/>
                    <a:gd name="connsiteY1" fmla="*/ 0 h 10029"/>
                    <a:gd name="connsiteX2" fmla="*/ 0 w 10000"/>
                    <a:gd name="connsiteY2" fmla="*/ 10029 h 10029"/>
                    <a:gd name="connsiteX3" fmla="*/ 10000 w 10000"/>
                    <a:gd name="connsiteY3" fmla="*/ 10029 h 10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10029">
                      <a:moveTo>
                        <a:pt x="10000" y="10029"/>
                      </a:moveTo>
                      <a:lnTo>
                        <a:pt x="2503" y="0"/>
                      </a:lnTo>
                      <a:lnTo>
                        <a:pt x="0" y="10029"/>
                      </a:lnTo>
                      <a:lnTo>
                        <a:pt x="10000" y="1002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lIns="0" tIns="202500" rIns="182250" bIns="0"/>
                <a:lstStyle/>
                <a:p>
                  <a:pPr algn="ctr">
                    <a:defRPr/>
                  </a:pPr>
                  <a:endParaRPr lang="zh-CN" altLang="en-US" sz="1018" kern="0" dirty="0">
                    <a:solidFill>
                      <a:srgbClr val="080808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16DD12D0-297B-4F00-B80F-6F3EA23D621C}"/>
                    </a:ext>
                  </a:extLst>
                </p:cNvPr>
                <p:cNvSpPr/>
                <p:nvPr/>
              </p:nvSpPr>
              <p:spPr bwMode="auto">
                <a:xfrm rot="10800000">
                  <a:off x="3297814" y="3339936"/>
                  <a:ext cx="1735050" cy="773662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9957 w 9957"/>
                    <a:gd name="connsiteY0" fmla="*/ 10000 h 10050"/>
                    <a:gd name="connsiteX1" fmla="*/ 2507 w 9957"/>
                    <a:gd name="connsiteY1" fmla="*/ 0 h 10050"/>
                    <a:gd name="connsiteX2" fmla="*/ 0 w 9957"/>
                    <a:gd name="connsiteY2" fmla="*/ 10050 h 10050"/>
                    <a:gd name="connsiteX3" fmla="*/ 9957 w 9957"/>
                    <a:gd name="connsiteY3" fmla="*/ 10000 h 10050"/>
                    <a:gd name="connsiteX0-1" fmla="*/ 9956 w 9956"/>
                    <a:gd name="connsiteY0-2" fmla="*/ 9950 h 10000"/>
                    <a:gd name="connsiteX1-3" fmla="*/ 2474 w 9956"/>
                    <a:gd name="connsiteY1-4" fmla="*/ 0 h 10000"/>
                    <a:gd name="connsiteX2-5" fmla="*/ 0 w 9956"/>
                    <a:gd name="connsiteY2-6" fmla="*/ 10000 h 10000"/>
                    <a:gd name="connsiteX3-7" fmla="*/ 9956 w 9956"/>
                    <a:gd name="connsiteY3-8" fmla="*/ 9950 h 10000"/>
                    <a:gd name="connsiteX0-9" fmla="*/ 10000 w 10000"/>
                    <a:gd name="connsiteY0-10" fmla="*/ 10049 h 10099"/>
                    <a:gd name="connsiteX1-11" fmla="*/ 2507 w 10000"/>
                    <a:gd name="connsiteY1-12" fmla="*/ 0 h 10099"/>
                    <a:gd name="connsiteX2-13" fmla="*/ 0 w 10000"/>
                    <a:gd name="connsiteY2-14" fmla="*/ 10099 h 10099"/>
                    <a:gd name="connsiteX3-15" fmla="*/ 10000 w 10000"/>
                    <a:gd name="connsiteY3-16" fmla="*/ 10049 h 1009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0000" h="10099">
                      <a:moveTo>
                        <a:pt x="10000" y="10049"/>
                      </a:moveTo>
                      <a:lnTo>
                        <a:pt x="2507" y="0"/>
                      </a:lnTo>
                      <a:lnTo>
                        <a:pt x="0" y="10099"/>
                      </a:lnTo>
                      <a:lnTo>
                        <a:pt x="10000" y="10049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 lIns="0" tIns="202500" rIns="182250" bIns="0"/>
                <a:lstStyle/>
                <a:p>
                  <a:pPr algn="ctr">
                    <a:defRPr/>
                  </a:pPr>
                  <a:endParaRPr lang="zh-CN" altLang="en-US" sz="1018" kern="0" dirty="0">
                    <a:solidFill>
                      <a:srgbClr val="080808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077449B8-01C7-4CCE-AB89-A6AED3CE79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23810" y="1917016"/>
                  <a:ext cx="1516036" cy="1361018"/>
                </a:xfrm>
                <a:custGeom>
                  <a:avLst/>
                  <a:gdLst>
                    <a:gd name="T0" fmla="*/ 264 w 724"/>
                    <a:gd name="T1" fmla="*/ 592 h 650"/>
                    <a:gd name="T2" fmla="*/ 179 w 724"/>
                    <a:gd name="T3" fmla="*/ 543 h 650"/>
                    <a:gd name="T4" fmla="*/ 81 w 724"/>
                    <a:gd name="T5" fmla="*/ 374 h 650"/>
                    <a:gd name="T6" fmla="*/ 81 w 724"/>
                    <a:gd name="T7" fmla="*/ 276 h 650"/>
                    <a:gd name="T8" fmla="*/ 179 w 724"/>
                    <a:gd name="T9" fmla="*/ 106 h 650"/>
                    <a:gd name="T10" fmla="*/ 264 w 724"/>
                    <a:gd name="T11" fmla="*/ 57 h 650"/>
                    <a:gd name="T12" fmla="*/ 460 w 724"/>
                    <a:gd name="T13" fmla="*/ 57 h 650"/>
                    <a:gd name="T14" fmla="*/ 545 w 724"/>
                    <a:gd name="T15" fmla="*/ 106 h 650"/>
                    <a:gd name="T16" fmla="*/ 643 w 724"/>
                    <a:gd name="T17" fmla="*/ 276 h 650"/>
                    <a:gd name="T18" fmla="*/ 643 w 724"/>
                    <a:gd name="T19" fmla="*/ 374 h 650"/>
                    <a:gd name="T20" fmla="*/ 545 w 724"/>
                    <a:gd name="T21" fmla="*/ 543 h 650"/>
                    <a:gd name="T22" fmla="*/ 460 w 724"/>
                    <a:gd name="T23" fmla="*/ 592 h 650"/>
                    <a:gd name="T24" fmla="*/ 264 w 724"/>
                    <a:gd name="T25" fmla="*/ 592 h 650"/>
                    <a:gd name="T26" fmla="*/ 493 w 724"/>
                    <a:gd name="T27" fmla="*/ 0 h 650"/>
                    <a:gd name="T28" fmla="*/ 231 w 724"/>
                    <a:gd name="T29" fmla="*/ 0 h 650"/>
                    <a:gd name="T30" fmla="*/ 146 w 724"/>
                    <a:gd name="T31" fmla="*/ 49 h 650"/>
                    <a:gd name="T32" fmla="*/ 15 w 724"/>
                    <a:gd name="T33" fmla="*/ 276 h 650"/>
                    <a:gd name="T34" fmla="*/ 15 w 724"/>
                    <a:gd name="T35" fmla="*/ 374 h 650"/>
                    <a:gd name="T36" fmla="*/ 146 w 724"/>
                    <a:gd name="T37" fmla="*/ 601 h 650"/>
                    <a:gd name="T38" fmla="*/ 231 w 724"/>
                    <a:gd name="T39" fmla="*/ 650 h 650"/>
                    <a:gd name="T40" fmla="*/ 493 w 724"/>
                    <a:gd name="T41" fmla="*/ 650 h 650"/>
                    <a:gd name="T42" fmla="*/ 578 w 724"/>
                    <a:gd name="T43" fmla="*/ 601 h 650"/>
                    <a:gd name="T44" fmla="*/ 709 w 724"/>
                    <a:gd name="T45" fmla="*/ 374 h 650"/>
                    <a:gd name="T46" fmla="*/ 709 w 724"/>
                    <a:gd name="T47" fmla="*/ 276 h 650"/>
                    <a:gd name="T48" fmla="*/ 578 w 724"/>
                    <a:gd name="T49" fmla="*/ 49 h 650"/>
                    <a:gd name="T50" fmla="*/ 493 w 724"/>
                    <a:gd name="T51" fmla="*/ 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24" h="650">
                      <a:moveTo>
                        <a:pt x="264" y="592"/>
                      </a:moveTo>
                      <a:cubicBezTo>
                        <a:pt x="233" y="592"/>
                        <a:pt x="195" y="570"/>
                        <a:pt x="179" y="543"/>
                      </a:cubicBezTo>
                      <a:cubicBezTo>
                        <a:pt x="81" y="374"/>
                        <a:pt x="81" y="374"/>
                        <a:pt x="81" y="374"/>
                      </a:cubicBezTo>
                      <a:cubicBezTo>
                        <a:pt x="66" y="347"/>
                        <a:pt x="66" y="303"/>
                        <a:pt x="81" y="276"/>
                      </a:cubicBezTo>
                      <a:cubicBezTo>
                        <a:pt x="179" y="106"/>
                        <a:pt x="179" y="106"/>
                        <a:pt x="179" y="106"/>
                      </a:cubicBezTo>
                      <a:cubicBezTo>
                        <a:pt x="195" y="79"/>
                        <a:pt x="233" y="57"/>
                        <a:pt x="264" y="57"/>
                      </a:cubicBezTo>
                      <a:cubicBezTo>
                        <a:pt x="460" y="57"/>
                        <a:pt x="460" y="57"/>
                        <a:pt x="460" y="57"/>
                      </a:cubicBezTo>
                      <a:cubicBezTo>
                        <a:pt x="491" y="57"/>
                        <a:pt x="529" y="79"/>
                        <a:pt x="545" y="106"/>
                      </a:cubicBezTo>
                      <a:cubicBezTo>
                        <a:pt x="643" y="276"/>
                        <a:pt x="643" y="276"/>
                        <a:pt x="643" y="276"/>
                      </a:cubicBezTo>
                      <a:cubicBezTo>
                        <a:pt x="658" y="303"/>
                        <a:pt x="658" y="347"/>
                        <a:pt x="643" y="374"/>
                      </a:cubicBezTo>
                      <a:cubicBezTo>
                        <a:pt x="545" y="543"/>
                        <a:pt x="545" y="543"/>
                        <a:pt x="545" y="543"/>
                      </a:cubicBezTo>
                      <a:cubicBezTo>
                        <a:pt x="529" y="570"/>
                        <a:pt x="491" y="592"/>
                        <a:pt x="460" y="592"/>
                      </a:cubicBezTo>
                      <a:cubicBezTo>
                        <a:pt x="264" y="592"/>
                        <a:pt x="264" y="592"/>
                        <a:pt x="264" y="592"/>
                      </a:cubicBezTo>
                      <a:moveTo>
                        <a:pt x="493" y="0"/>
                      </a:moveTo>
                      <a:cubicBezTo>
                        <a:pt x="231" y="0"/>
                        <a:pt x="231" y="0"/>
                        <a:pt x="231" y="0"/>
                      </a:cubicBezTo>
                      <a:cubicBezTo>
                        <a:pt x="200" y="0"/>
                        <a:pt x="162" y="22"/>
                        <a:pt x="146" y="49"/>
                      </a:cubicBezTo>
                      <a:cubicBezTo>
                        <a:pt x="15" y="276"/>
                        <a:pt x="15" y="276"/>
                        <a:pt x="15" y="276"/>
                      </a:cubicBezTo>
                      <a:cubicBezTo>
                        <a:pt x="0" y="303"/>
                        <a:pt x="0" y="347"/>
                        <a:pt x="15" y="374"/>
                      </a:cubicBezTo>
                      <a:cubicBezTo>
                        <a:pt x="146" y="601"/>
                        <a:pt x="146" y="601"/>
                        <a:pt x="146" y="601"/>
                      </a:cubicBezTo>
                      <a:cubicBezTo>
                        <a:pt x="162" y="628"/>
                        <a:pt x="200" y="650"/>
                        <a:pt x="231" y="650"/>
                      </a:cubicBezTo>
                      <a:cubicBezTo>
                        <a:pt x="493" y="650"/>
                        <a:pt x="493" y="650"/>
                        <a:pt x="493" y="650"/>
                      </a:cubicBezTo>
                      <a:cubicBezTo>
                        <a:pt x="524" y="650"/>
                        <a:pt x="562" y="628"/>
                        <a:pt x="578" y="601"/>
                      </a:cubicBezTo>
                      <a:cubicBezTo>
                        <a:pt x="709" y="374"/>
                        <a:pt x="709" y="374"/>
                        <a:pt x="709" y="374"/>
                      </a:cubicBezTo>
                      <a:cubicBezTo>
                        <a:pt x="724" y="347"/>
                        <a:pt x="724" y="303"/>
                        <a:pt x="709" y="276"/>
                      </a:cubicBezTo>
                      <a:cubicBezTo>
                        <a:pt x="578" y="49"/>
                        <a:pt x="578" y="49"/>
                        <a:pt x="578" y="49"/>
                      </a:cubicBezTo>
                      <a:cubicBezTo>
                        <a:pt x="562" y="22"/>
                        <a:pt x="524" y="0"/>
                        <a:pt x="493" y="0"/>
                      </a:cubicBezTo>
                    </a:path>
                  </a:pathLst>
                </a:custGeom>
                <a:solidFill>
                  <a:srgbClr val="DCD9D2"/>
                </a:solidFill>
                <a:ln>
                  <a:noFill/>
                </a:ln>
              </p:spPr>
              <p:txBody>
                <a:bodyPr lIns="51435" tIns="25718" rIns="51435" bIns="25718" anchor="ctr"/>
                <a:lstStyle/>
                <a:p>
                  <a:pPr algn="ctr">
                    <a:defRPr/>
                  </a:pPr>
                  <a:r>
                    <a:rPr lang="zh-CN" altLang="en-US" sz="1400" kern="0" dirty="0">
                      <a:solidFill>
                        <a:srgbClr val="3D404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标题</a:t>
                  </a:r>
                  <a:endParaRPr lang="en-US" altLang="zh-CN" sz="1400" kern="0" dirty="0">
                    <a:solidFill>
                      <a:srgbClr val="3D40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algn="ctr">
                    <a:defRPr/>
                  </a:pPr>
                  <a:r>
                    <a:rPr lang="zh-CN" altLang="en-US" sz="1400" kern="0" dirty="0">
                      <a:solidFill>
                        <a:srgbClr val="3D404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文字</a:t>
                  </a:r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90D394E5-93A3-41C4-85D4-E8A1707F7ED5}"/>
                    </a:ext>
                  </a:extLst>
                </p:cNvPr>
                <p:cNvSpPr/>
                <p:nvPr/>
              </p:nvSpPr>
              <p:spPr bwMode="auto">
                <a:xfrm rot="17971099">
                  <a:off x="2955782" y="1265698"/>
                  <a:ext cx="1746428" cy="763706"/>
                </a:xfrm>
                <a:custGeom>
                  <a:avLst/>
                  <a:gdLst>
                    <a:gd name="T0" fmla="*/ 1855 w 1855"/>
                    <a:gd name="T1" fmla="*/ 808 h 808"/>
                    <a:gd name="T2" fmla="*/ 473 w 1855"/>
                    <a:gd name="T3" fmla="*/ 0 h 808"/>
                    <a:gd name="T4" fmla="*/ 0 w 1855"/>
                    <a:gd name="T5" fmla="*/ 808 h 808"/>
                    <a:gd name="T6" fmla="*/ 1855 w 1855"/>
                    <a:gd name="T7" fmla="*/ 808 h 808"/>
                    <a:gd name="connsiteX0" fmla="*/ 9981 w 9981"/>
                    <a:gd name="connsiteY0" fmla="*/ 10024 h 10024"/>
                    <a:gd name="connsiteX1" fmla="*/ 2550 w 9981"/>
                    <a:gd name="connsiteY1" fmla="*/ 0 h 10024"/>
                    <a:gd name="connsiteX2" fmla="*/ 0 w 9981"/>
                    <a:gd name="connsiteY2" fmla="*/ 10000 h 10024"/>
                    <a:gd name="connsiteX3" fmla="*/ 9981 w 9981"/>
                    <a:gd name="connsiteY3" fmla="*/ 10024 h 10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1" h="10024">
                      <a:moveTo>
                        <a:pt x="9981" y="10024"/>
                      </a:moveTo>
                      <a:lnTo>
                        <a:pt x="2550" y="0"/>
                      </a:lnTo>
                      <a:lnTo>
                        <a:pt x="0" y="10000"/>
                      </a:lnTo>
                      <a:lnTo>
                        <a:pt x="9981" y="10024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 lIns="0" tIns="202500" rIns="182250" bIns="0"/>
                <a:lstStyle/>
                <a:p>
                  <a:pPr algn="ctr">
                    <a:defRPr/>
                  </a:pPr>
                  <a:endParaRPr lang="zh-CN" altLang="en-US" sz="1018" kern="0" dirty="0">
                    <a:solidFill>
                      <a:srgbClr val="080808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118F068-ADF9-47D3-ACC6-3EA5F5760756}"/>
                </a:ext>
              </a:extLst>
            </p:cNvPr>
            <p:cNvCxnSpPr/>
            <p:nvPr/>
          </p:nvCxnSpPr>
          <p:spPr bwMode="auto">
            <a:xfrm flipH="1">
              <a:off x="7579360" y="4037001"/>
              <a:ext cx="412283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B5BFB5B-FDC2-409E-A242-281A69B5F696}"/>
                </a:ext>
              </a:extLst>
            </p:cNvPr>
            <p:cNvCxnSpPr/>
            <p:nvPr/>
          </p:nvCxnSpPr>
          <p:spPr bwMode="auto">
            <a:xfrm flipH="1">
              <a:off x="6851606" y="2801564"/>
              <a:ext cx="1133677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0D303A7-0F72-4EE1-A803-96FF8DE8B021}"/>
                </a:ext>
              </a:extLst>
            </p:cNvPr>
            <p:cNvCxnSpPr/>
            <p:nvPr/>
          </p:nvCxnSpPr>
          <p:spPr bwMode="auto">
            <a:xfrm flipH="1">
              <a:off x="6857965" y="5248587"/>
              <a:ext cx="1133677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A70FE8B-7961-402B-881E-444953E9CB8D}"/>
                </a:ext>
              </a:extLst>
            </p:cNvPr>
            <p:cNvCxnSpPr/>
            <p:nvPr/>
          </p:nvCxnSpPr>
          <p:spPr bwMode="auto">
            <a:xfrm>
              <a:off x="7991643" y="3774650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19BCF09-7360-4025-B9DC-1B04F7EFEA22}"/>
                </a:ext>
              </a:extLst>
            </p:cNvPr>
            <p:cNvCxnSpPr/>
            <p:nvPr/>
          </p:nvCxnSpPr>
          <p:spPr bwMode="auto">
            <a:xfrm>
              <a:off x="7991642" y="2539212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B90F85E-AB67-44B4-AD78-C1AF02A1FEE8}"/>
                </a:ext>
              </a:extLst>
            </p:cNvPr>
            <p:cNvCxnSpPr/>
            <p:nvPr/>
          </p:nvCxnSpPr>
          <p:spPr bwMode="auto">
            <a:xfrm>
              <a:off x="7991642" y="4986237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0D5502F-C472-4E63-88C5-007CCE7671DE}"/>
                </a:ext>
              </a:extLst>
            </p:cNvPr>
            <p:cNvCxnSpPr/>
            <p:nvPr/>
          </p:nvCxnSpPr>
          <p:spPr bwMode="auto">
            <a:xfrm>
              <a:off x="4243991" y="5248588"/>
              <a:ext cx="1120489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5F451C-B9FD-4939-8782-865DC931F753}"/>
                </a:ext>
              </a:extLst>
            </p:cNvPr>
            <p:cNvCxnSpPr/>
            <p:nvPr/>
          </p:nvCxnSpPr>
          <p:spPr bwMode="auto">
            <a:xfrm>
              <a:off x="4243992" y="4037001"/>
              <a:ext cx="766384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FB17880-A05B-4246-A0B1-9A72CE757D2B}"/>
                </a:ext>
              </a:extLst>
            </p:cNvPr>
            <p:cNvCxnSpPr/>
            <p:nvPr/>
          </p:nvCxnSpPr>
          <p:spPr bwMode="auto">
            <a:xfrm>
              <a:off x="4243991" y="2801564"/>
              <a:ext cx="1100169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20131AC-06BF-4342-87B7-F8798EEE8239}"/>
                </a:ext>
              </a:extLst>
            </p:cNvPr>
            <p:cNvCxnSpPr/>
            <p:nvPr/>
          </p:nvCxnSpPr>
          <p:spPr bwMode="auto">
            <a:xfrm flipH="1">
              <a:off x="4243991" y="4986238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1E81360-6A03-4B3D-A511-E7A98700ED11}"/>
                </a:ext>
              </a:extLst>
            </p:cNvPr>
            <p:cNvCxnSpPr/>
            <p:nvPr/>
          </p:nvCxnSpPr>
          <p:spPr bwMode="auto">
            <a:xfrm flipH="1">
              <a:off x="4243992" y="3774650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DCBDC46-B4CB-4D07-BE95-DB905223F3C9}"/>
                </a:ext>
              </a:extLst>
            </p:cNvPr>
            <p:cNvCxnSpPr/>
            <p:nvPr/>
          </p:nvCxnSpPr>
          <p:spPr bwMode="auto">
            <a:xfrm flipH="1">
              <a:off x="4243991" y="2539212"/>
              <a:ext cx="0" cy="546963"/>
            </a:xfrm>
            <a:prstGeom prst="line">
              <a:avLst/>
            </a:prstGeom>
            <a:solidFill>
              <a:schemeClr val="accent2"/>
            </a:solidFill>
            <a:ln w="762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71F65B63-CB5E-4ECB-8978-588F0A33B127}"/>
              </a:ext>
            </a:extLst>
          </p:cNvPr>
          <p:cNvSpPr txBox="1"/>
          <p:nvPr/>
        </p:nvSpPr>
        <p:spPr>
          <a:xfrm>
            <a:off x="1015016" y="144949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BD7917-4EB9-4215-8A64-A34B7347D3E9}"/>
              </a:ext>
            </a:extLst>
          </p:cNvPr>
          <p:cNvSpPr txBox="1"/>
          <p:nvPr/>
        </p:nvSpPr>
        <p:spPr>
          <a:xfrm>
            <a:off x="1004488" y="240108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3C0FEA-6761-4960-ADEF-65E059530E8D}"/>
              </a:ext>
            </a:extLst>
          </p:cNvPr>
          <p:cNvSpPr txBox="1"/>
          <p:nvPr/>
        </p:nvSpPr>
        <p:spPr>
          <a:xfrm>
            <a:off x="1015016" y="330452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925676-06BA-4C89-A94E-AC1004D7967D}"/>
              </a:ext>
            </a:extLst>
          </p:cNvPr>
          <p:cNvSpPr txBox="1"/>
          <p:nvPr/>
        </p:nvSpPr>
        <p:spPr>
          <a:xfrm>
            <a:off x="5984602" y="144949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27C352-48A6-4232-BE4D-8C4ECFFB465E}"/>
              </a:ext>
            </a:extLst>
          </p:cNvPr>
          <p:cNvSpPr txBox="1"/>
          <p:nvPr/>
        </p:nvSpPr>
        <p:spPr>
          <a:xfrm>
            <a:off x="5974074" y="240108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11A11D-76F4-43FF-9887-499D6E39E902}"/>
              </a:ext>
            </a:extLst>
          </p:cNvPr>
          <p:cNvSpPr txBox="1"/>
          <p:nvPr/>
        </p:nvSpPr>
        <p:spPr>
          <a:xfrm>
            <a:off x="5984602" y="330452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414019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E3C9986A-D760-483D-830F-3FB301986E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21587" y="73906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B622C-BDDB-4984-90C0-AA59CE2EDE4E}"/>
              </a:ext>
            </a:extLst>
          </p:cNvPr>
          <p:cNvSpPr/>
          <p:nvPr/>
        </p:nvSpPr>
        <p:spPr>
          <a:xfrm>
            <a:off x="4001667" y="300358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2DBE1123-92FA-4687-943A-9AD4B3E47328}"/>
              </a:ext>
            </a:extLst>
          </p:cNvPr>
          <p:cNvSpPr/>
          <p:nvPr/>
        </p:nvSpPr>
        <p:spPr bwMode="auto">
          <a:xfrm>
            <a:off x="3316636" y="296939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72658F8-BE1F-46FE-A8C2-2AEE41333206}"/>
              </a:ext>
            </a:extLst>
          </p:cNvPr>
          <p:cNvCxnSpPr/>
          <p:nvPr/>
        </p:nvCxnSpPr>
        <p:spPr>
          <a:xfrm>
            <a:off x="0" y="303323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299E8F-D73E-418E-B485-94F2486B1AD9}"/>
              </a:ext>
            </a:extLst>
          </p:cNvPr>
          <p:cNvCxnSpPr>
            <a:cxnSpLocks/>
          </p:cNvCxnSpPr>
          <p:nvPr/>
        </p:nvCxnSpPr>
        <p:spPr>
          <a:xfrm flipH="1">
            <a:off x="1831662" y="2570984"/>
            <a:ext cx="71302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8">
            <a:extLst>
              <a:ext uri="{FF2B5EF4-FFF2-40B4-BE49-F238E27FC236}">
                <a16:creationId xmlns:a16="http://schemas.microsoft.com/office/drawing/2014/main" id="{5BDFC9F9-A562-4BFA-B671-CB3D28598C8E}"/>
              </a:ext>
            </a:extLst>
          </p:cNvPr>
          <p:cNvGrpSpPr>
            <a:grpSpLocks/>
          </p:cNvGrpSpPr>
          <p:nvPr/>
        </p:nvGrpSpPr>
        <p:grpSpPr bwMode="auto">
          <a:xfrm>
            <a:off x="3406902" y="2445838"/>
            <a:ext cx="256744" cy="256744"/>
            <a:chOff x="4150174" y="3247547"/>
            <a:chExt cx="371475" cy="371475"/>
          </a:xfrm>
        </p:grpSpPr>
        <p:sp>
          <p:nvSpPr>
            <p:cNvPr id="8" name="Freeform 1801">
              <a:extLst>
                <a:ext uri="{FF2B5EF4-FFF2-40B4-BE49-F238E27FC236}">
                  <a16:creationId xmlns:a16="http://schemas.microsoft.com/office/drawing/2014/main" id="{0EC1E593-E718-4F6D-BBD7-19A8F09F4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174" y="3247547"/>
              <a:ext cx="371475" cy="371475"/>
            </a:xfrm>
            <a:custGeom>
              <a:avLst/>
              <a:gdLst>
                <a:gd name="T0" fmla="*/ 5943600 w 102"/>
                <a:gd name="T1" fmla="*/ 932330 h 102"/>
                <a:gd name="T2" fmla="*/ 10954871 w 102"/>
                <a:gd name="T3" fmla="*/ 5943600 h 102"/>
                <a:gd name="T4" fmla="*/ 5943600 w 102"/>
                <a:gd name="T5" fmla="*/ 10954871 h 102"/>
                <a:gd name="T6" fmla="*/ 932330 w 102"/>
                <a:gd name="T7" fmla="*/ 5943600 h 102"/>
                <a:gd name="T8" fmla="*/ 5943600 w 102"/>
                <a:gd name="T9" fmla="*/ 932330 h 102"/>
                <a:gd name="T10" fmla="*/ 5943600 w 102"/>
                <a:gd name="T11" fmla="*/ 0 h 102"/>
                <a:gd name="T12" fmla="*/ 0 w 102"/>
                <a:gd name="T13" fmla="*/ 5943600 h 102"/>
                <a:gd name="T14" fmla="*/ 5943600 w 102"/>
                <a:gd name="T15" fmla="*/ 11887200 h 102"/>
                <a:gd name="T16" fmla="*/ 11887200 w 102"/>
                <a:gd name="T17" fmla="*/ 5943600 h 102"/>
                <a:gd name="T18" fmla="*/ 5943600 w 102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"/>
                <a:gd name="T31" fmla="*/ 0 h 102"/>
                <a:gd name="T32" fmla="*/ 102 w 102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" h="102">
                  <a:moveTo>
                    <a:pt x="51" y="8"/>
                  </a:moveTo>
                  <a:cubicBezTo>
                    <a:pt x="75" y="8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8" y="75"/>
                    <a:pt x="8" y="51"/>
                  </a:cubicBezTo>
                  <a:cubicBezTo>
                    <a:pt x="8" y="27"/>
                    <a:pt x="27" y="8"/>
                    <a:pt x="51" y="8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Oval 1803">
              <a:extLst>
                <a:ext uri="{FF2B5EF4-FFF2-40B4-BE49-F238E27FC236}">
                  <a16:creationId xmlns:a16="http://schemas.microsoft.com/office/drawing/2014/main" id="{89F2D2C7-277B-4801-8AE9-77C50B8D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506" y="3375014"/>
              <a:ext cx="58271" cy="5827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900" b="1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80D570EC-1876-4081-8985-AEDB00EF1BCE}"/>
              </a:ext>
            </a:extLst>
          </p:cNvPr>
          <p:cNvSpPr/>
          <p:nvPr/>
        </p:nvSpPr>
        <p:spPr>
          <a:xfrm>
            <a:off x="502399" y="1860716"/>
            <a:ext cx="1325070" cy="132507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7">
            <a:extLst>
              <a:ext uri="{FF2B5EF4-FFF2-40B4-BE49-F238E27FC236}">
                <a16:creationId xmlns:a16="http://schemas.microsoft.com/office/drawing/2014/main" id="{9803D692-9F46-42DB-8A3D-2739C31980ED}"/>
              </a:ext>
            </a:extLst>
          </p:cNvPr>
          <p:cNvGrpSpPr>
            <a:grpSpLocks/>
          </p:cNvGrpSpPr>
          <p:nvPr/>
        </p:nvGrpSpPr>
        <p:grpSpPr bwMode="auto">
          <a:xfrm>
            <a:off x="5593175" y="2912982"/>
            <a:ext cx="256084" cy="256084"/>
            <a:chOff x="7016609" y="3243261"/>
            <a:chExt cx="371475" cy="371475"/>
          </a:xfrm>
        </p:grpSpPr>
        <p:sp>
          <p:nvSpPr>
            <p:cNvPr id="12" name="Freeform 1763">
              <a:extLst>
                <a:ext uri="{FF2B5EF4-FFF2-40B4-BE49-F238E27FC236}">
                  <a16:creationId xmlns:a16="http://schemas.microsoft.com/office/drawing/2014/main" id="{84F560C1-2359-4096-9560-988CAF8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6609" y="3243261"/>
              <a:ext cx="371475" cy="371475"/>
            </a:xfrm>
            <a:custGeom>
              <a:avLst/>
              <a:gdLst>
                <a:gd name="T0" fmla="*/ 5943600 w 102"/>
                <a:gd name="T1" fmla="*/ 932330 h 102"/>
                <a:gd name="T2" fmla="*/ 10954871 w 102"/>
                <a:gd name="T3" fmla="*/ 5943600 h 102"/>
                <a:gd name="T4" fmla="*/ 5943600 w 102"/>
                <a:gd name="T5" fmla="*/ 10954871 h 102"/>
                <a:gd name="T6" fmla="*/ 932330 w 102"/>
                <a:gd name="T7" fmla="*/ 5943600 h 102"/>
                <a:gd name="T8" fmla="*/ 5943600 w 102"/>
                <a:gd name="T9" fmla="*/ 932330 h 102"/>
                <a:gd name="T10" fmla="*/ 5943600 w 102"/>
                <a:gd name="T11" fmla="*/ 0 h 102"/>
                <a:gd name="T12" fmla="*/ 0 w 102"/>
                <a:gd name="T13" fmla="*/ 5943600 h 102"/>
                <a:gd name="T14" fmla="*/ 5943600 w 102"/>
                <a:gd name="T15" fmla="*/ 11887200 h 102"/>
                <a:gd name="T16" fmla="*/ 11887200 w 102"/>
                <a:gd name="T17" fmla="*/ 5943600 h 102"/>
                <a:gd name="T18" fmla="*/ 5943600 w 102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2"/>
                <a:gd name="T31" fmla="*/ 0 h 102"/>
                <a:gd name="T32" fmla="*/ 102 w 102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2" h="102">
                  <a:moveTo>
                    <a:pt x="51" y="8"/>
                  </a:moveTo>
                  <a:cubicBezTo>
                    <a:pt x="75" y="8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8" y="75"/>
                    <a:pt x="8" y="51"/>
                  </a:cubicBezTo>
                  <a:cubicBezTo>
                    <a:pt x="8" y="27"/>
                    <a:pt x="27" y="8"/>
                    <a:pt x="51" y="8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764">
              <a:extLst>
                <a:ext uri="{FF2B5EF4-FFF2-40B4-BE49-F238E27FC236}">
                  <a16:creationId xmlns:a16="http://schemas.microsoft.com/office/drawing/2014/main" id="{0D379B62-B2E3-4A15-B977-C0E76B769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731" y="3472701"/>
              <a:ext cx="211231" cy="54629"/>
            </a:xfrm>
            <a:custGeom>
              <a:avLst/>
              <a:gdLst>
                <a:gd name="T0" fmla="*/ 3379696 w 58"/>
                <a:gd name="T1" fmla="*/ 1165419 h 15"/>
                <a:gd name="T2" fmla="*/ 0 w 58"/>
                <a:gd name="T3" fmla="*/ 0 h 15"/>
                <a:gd name="T4" fmla="*/ 3379696 w 58"/>
                <a:gd name="T5" fmla="*/ 1748128 h 15"/>
                <a:gd name="T6" fmla="*/ 6759392 w 58"/>
                <a:gd name="T7" fmla="*/ 0 h 15"/>
                <a:gd name="T8" fmla="*/ 3379696 w 58"/>
                <a:gd name="T9" fmla="*/ 1165419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15"/>
                <a:gd name="T17" fmla="*/ 58 w 58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15">
                  <a:moveTo>
                    <a:pt x="29" y="10"/>
                  </a:moveTo>
                  <a:cubicBezTo>
                    <a:pt x="18" y="10"/>
                    <a:pt x="8" y="6"/>
                    <a:pt x="0" y="0"/>
                  </a:cubicBezTo>
                  <a:cubicBezTo>
                    <a:pt x="6" y="9"/>
                    <a:pt x="17" y="15"/>
                    <a:pt x="29" y="15"/>
                  </a:cubicBezTo>
                  <a:cubicBezTo>
                    <a:pt x="41" y="15"/>
                    <a:pt x="52" y="9"/>
                    <a:pt x="58" y="0"/>
                  </a:cubicBezTo>
                  <a:cubicBezTo>
                    <a:pt x="50" y="6"/>
                    <a:pt x="40" y="10"/>
                    <a:pt x="29" y="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Oval 1765">
              <a:extLst>
                <a:ext uri="{FF2B5EF4-FFF2-40B4-BE49-F238E27FC236}">
                  <a16:creationId xmlns:a16="http://schemas.microsoft.com/office/drawing/2014/main" id="{DED24DD3-2D65-47D4-9911-FAF6372F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4941" y="3370728"/>
              <a:ext cx="58271" cy="5827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900" b="1"/>
            </a:p>
          </p:txBody>
        </p:sp>
        <p:sp>
          <p:nvSpPr>
            <p:cNvPr id="15" name="Oval 1767">
              <a:extLst>
                <a:ext uri="{FF2B5EF4-FFF2-40B4-BE49-F238E27FC236}">
                  <a16:creationId xmlns:a16="http://schemas.microsoft.com/office/drawing/2014/main" id="{207BC863-A2EB-4E12-AE01-6C6048D3D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1482" y="3370728"/>
              <a:ext cx="58271" cy="5827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900" b="1"/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98587568-4E5E-4A85-9586-B200DAD04ADB}"/>
              </a:ext>
            </a:extLst>
          </p:cNvPr>
          <p:cNvSpPr/>
          <p:nvPr/>
        </p:nvSpPr>
        <p:spPr>
          <a:xfrm>
            <a:off x="3406902" y="2407548"/>
            <a:ext cx="295034" cy="29503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C342B65-CF40-4D45-BA0F-6C0B73514EE5}"/>
              </a:ext>
            </a:extLst>
          </p:cNvPr>
          <p:cNvSpPr/>
          <p:nvPr/>
        </p:nvSpPr>
        <p:spPr>
          <a:xfrm>
            <a:off x="5445658" y="2445838"/>
            <a:ext cx="295034" cy="29503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C5DF7C7-073A-405F-A850-93E61FFC95CF}"/>
              </a:ext>
            </a:extLst>
          </p:cNvPr>
          <p:cNvSpPr/>
          <p:nvPr/>
        </p:nvSpPr>
        <p:spPr>
          <a:xfrm>
            <a:off x="7522704" y="2445838"/>
            <a:ext cx="295034" cy="29503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6D508E7-BD49-4727-AE81-5B820142E7B1}"/>
              </a:ext>
            </a:extLst>
          </p:cNvPr>
          <p:cNvSpPr/>
          <p:nvPr/>
        </p:nvSpPr>
        <p:spPr>
          <a:xfrm>
            <a:off x="603688" y="1953282"/>
            <a:ext cx="1122491" cy="11224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FE2195-DCB4-4E5B-B471-4DB4562A61A9}"/>
              </a:ext>
            </a:extLst>
          </p:cNvPr>
          <p:cNvSpPr txBox="1"/>
          <p:nvPr/>
        </p:nvSpPr>
        <p:spPr>
          <a:xfrm>
            <a:off x="807328" y="23492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C0B87-2558-4A99-A2FE-20F1449A38CB}"/>
              </a:ext>
            </a:extLst>
          </p:cNvPr>
          <p:cNvSpPr txBox="1"/>
          <p:nvPr/>
        </p:nvSpPr>
        <p:spPr>
          <a:xfrm>
            <a:off x="2313346" y="219963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4C06CB-E064-4381-B899-21FE7430D018}"/>
              </a:ext>
            </a:extLst>
          </p:cNvPr>
          <p:cNvSpPr txBox="1"/>
          <p:nvPr/>
        </p:nvSpPr>
        <p:spPr>
          <a:xfrm>
            <a:off x="4412693" y="220646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4EB5E89-71B1-45C8-823C-8CEB11B35BF2}"/>
              </a:ext>
            </a:extLst>
          </p:cNvPr>
          <p:cNvSpPr txBox="1"/>
          <p:nvPr/>
        </p:nvSpPr>
        <p:spPr>
          <a:xfrm>
            <a:off x="6378506" y="22070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958F6A-1C85-4F42-BEFD-1AD518DF0758}"/>
              </a:ext>
            </a:extLst>
          </p:cNvPr>
          <p:cNvSpPr txBox="1"/>
          <p:nvPr/>
        </p:nvSpPr>
        <p:spPr>
          <a:xfrm>
            <a:off x="1699802" y="320090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37C864-7043-4679-9952-69DFCADE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659" y="2994566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0C53C7-913B-4B00-9896-16A055B9B8F4}"/>
              </a:ext>
            </a:extLst>
          </p:cNvPr>
          <p:cNvSpPr txBox="1"/>
          <p:nvPr/>
        </p:nvSpPr>
        <p:spPr>
          <a:xfrm>
            <a:off x="3749841" y="320090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FBC58995-9880-49F3-B2B8-C67682CA7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698" y="2994566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25FD8F-AB68-44C5-A2CC-7E06EED42889}"/>
              </a:ext>
            </a:extLst>
          </p:cNvPr>
          <p:cNvSpPr txBox="1"/>
          <p:nvPr/>
        </p:nvSpPr>
        <p:spPr>
          <a:xfrm>
            <a:off x="5889429" y="320090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A5B7AB05-06C2-430C-B07A-B6A5EACB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286" y="2994566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7979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5EDA333C-B242-4572-ADAA-3D6B393594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21587" y="73906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C04262-4E5C-467B-8B67-CDAA3CFD7D84}"/>
              </a:ext>
            </a:extLst>
          </p:cNvPr>
          <p:cNvSpPr/>
          <p:nvPr/>
        </p:nvSpPr>
        <p:spPr>
          <a:xfrm>
            <a:off x="4001667" y="300358"/>
            <a:ext cx="1391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B59D8B19-4063-483B-9200-3270F0431E26}"/>
              </a:ext>
            </a:extLst>
          </p:cNvPr>
          <p:cNvSpPr/>
          <p:nvPr/>
        </p:nvSpPr>
        <p:spPr bwMode="auto">
          <a:xfrm>
            <a:off x="3316636" y="296939"/>
            <a:ext cx="373312" cy="3218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5A48C50-9546-4E4D-B728-6A4D89B643F2}"/>
              </a:ext>
            </a:extLst>
          </p:cNvPr>
          <p:cNvCxnSpPr/>
          <p:nvPr/>
        </p:nvCxnSpPr>
        <p:spPr>
          <a:xfrm>
            <a:off x="0" y="303323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A4827F8-0818-4F97-95F3-6B79B4D55620}"/>
              </a:ext>
            </a:extLst>
          </p:cNvPr>
          <p:cNvGrpSpPr/>
          <p:nvPr/>
        </p:nvGrpSpPr>
        <p:grpSpPr>
          <a:xfrm>
            <a:off x="835770" y="1030147"/>
            <a:ext cx="7519930" cy="3067019"/>
            <a:chOff x="1055688" y="1574285"/>
            <a:chExt cx="10080625" cy="411140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E84EEED-B971-4918-A0FA-26F2E4CBBA33}"/>
                </a:ext>
              </a:extLst>
            </p:cNvPr>
            <p:cNvGrpSpPr/>
            <p:nvPr/>
          </p:nvGrpSpPr>
          <p:grpSpPr>
            <a:xfrm>
              <a:off x="3848343" y="1574285"/>
              <a:ext cx="4495314" cy="3124716"/>
              <a:chOff x="1815068" y="2390902"/>
              <a:chExt cx="4046087" cy="2812455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0AD672D-71BE-4547-9245-0564109CA33E}"/>
                  </a:ext>
                </a:extLst>
              </p:cNvPr>
              <p:cNvGrpSpPr/>
              <p:nvPr/>
            </p:nvGrpSpPr>
            <p:grpSpPr>
              <a:xfrm>
                <a:off x="1997016" y="2836420"/>
                <a:ext cx="3623717" cy="2078147"/>
                <a:chOff x="1997016" y="2844040"/>
                <a:chExt cx="3623717" cy="2078147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80E2C89A-296B-424D-BACB-0A7541504DB1}"/>
                    </a:ext>
                  </a:extLst>
                </p:cNvPr>
                <p:cNvCxnSpPr/>
                <p:nvPr/>
              </p:nvCxnSpPr>
              <p:spPr>
                <a:xfrm flipV="1">
                  <a:off x="1997016" y="4444955"/>
                  <a:ext cx="244811" cy="43424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7A6111EC-E49A-49E6-95EB-79809475322B}"/>
                    </a:ext>
                  </a:extLst>
                </p:cNvPr>
                <p:cNvCxnSpPr/>
                <p:nvPr/>
              </p:nvCxnSpPr>
              <p:spPr>
                <a:xfrm flipV="1">
                  <a:off x="2507219" y="4055189"/>
                  <a:ext cx="436323" cy="86288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A99CB6AA-16C7-4134-BB49-5C4871132C9A}"/>
                    </a:ext>
                  </a:extLst>
                </p:cNvPr>
                <p:cNvCxnSpPr>
                  <a:endCxn id="28" idx="3"/>
                </p:cNvCxnSpPr>
                <p:nvPr/>
              </p:nvCxnSpPr>
              <p:spPr>
                <a:xfrm flipV="1">
                  <a:off x="3210486" y="2867268"/>
                  <a:ext cx="850587" cy="166515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5F4AE6E3-E44B-49E6-9DDD-B01D2A6B963D}"/>
                    </a:ext>
                  </a:extLst>
                </p:cNvPr>
                <p:cNvCxnSpPr>
                  <a:endCxn id="30" idx="3"/>
                </p:cNvCxnSpPr>
                <p:nvPr/>
              </p:nvCxnSpPr>
              <p:spPr>
                <a:xfrm flipV="1">
                  <a:off x="4833632" y="3769781"/>
                  <a:ext cx="246547" cy="45931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DE9F9E49-7CC0-4475-8634-94B037FA0680}"/>
                    </a:ext>
                  </a:extLst>
                </p:cNvPr>
                <p:cNvCxnSpPr/>
                <p:nvPr/>
              </p:nvCxnSpPr>
              <p:spPr>
                <a:xfrm>
                  <a:off x="4081528" y="2844040"/>
                  <a:ext cx="752104" cy="138506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CB15E70C-8D51-457E-8BE9-7CF8BD43B25A}"/>
                    </a:ext>
                  </a:extLst>
                </p:cNvPr>
                <p:cNvCxnSpPr/>
                <p:nvPr/>
              </p:nvCxnSpPr>
              <p:spPr>
                <a:xfrm>
                  <a:off x="2948906" y="4055189"/>
                  <a:ext cx="263511" cy="47723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55724AD3-3575-4E9B-A6E4-150E0E852FE2}"/>
                    </a:ext>
                  </a:extLst>
                </p:cNvPr>
                <p:cNvCxnSpPr/>
                <p:nvPr/>
              </p:nvCxnSpPr>
              <p:spPr>
                <a:xfrm>
                  <a:off x="2247148" y="4444955"/>
                  <a:ext cx="263511" cy="47723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D67A689-4032-4C9F-B945-7AD6D6BCDEE2}"/>
                    </a:ext>
                  </a:extLst>
                </p:cNvPr>
                <p:cNvCxnSpPr/>
                <p:nvPr/>
              </p:nvCxnSpPr>
              <p:spPr>
                <a:xfrm>
                  <a:off x="5110325" y="3740147"/>
                  <a:ext cx="510408" cy="93995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6E027A87-9963-4E83-98A6-CB9A847D5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981" y="3861485"/>
                <a:ext cx="1290373" cy="1341872"/>
              </a:xfrm>
              <a:custGeom>
                <a:avLst/>
                <a:gdLst>
                  <a:gd name="T0" fmla="*/ 451 w 451"/>
                  <a:gd name="T1" fmla="*/ 469 h 469"/>
                  <a:gd name="T2" fmla="*/ 228 w 451"/>
                  <a:gd name="T3" fmla="*/ 0 h 469"/>
                  <a:gd name="T4" fmla="*/ 0 w 451"/>
                  <a:gd name="T5" fmla="*/ 469 h 469"/>
                  <a:gd name="T6" fmla="*/ 451 w 451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1" h="469">
                    <a:moveTo>
                      <a:pt x="451" y="469"/>
                    </a:moveTo>
                    <a:lnTo>
                      <a:pt x="228" y="0"/>
                    </a:lnTo>
                    <a:lnTo>
                      <a:pt x="0" y="469"/>
                    </a:lnTo>
                    <a:lnTo>
                      <a:pt x="451" y="469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15D695A5-CA5F-4FB4-9716-BD5AD7BB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3463" y="4190515"/>
                <a:ext cx="964203" cy="1012842"/>
              </a:xfrm>
              <a:custGeom>
                <a:avLst/>
                <a:gdLst>
                  <a:gd name="T0" fmla="*/ 337 w 337"/>
                  <a:gd name="T1" fmla="*/ 354 h 354"/>
                  <a:gd name="T2" fmla="*/ 171 w 337"/>
                  <a:gd name="T3" fmla="*/ 0 h 354"/>
                  <a:gd name="T4" fmla="*/ 0 w 337"/>
                  <a:gd name="T5" fmla="*/ 354 h 354"/>
                  <a:gd name="T6" fmla="*/ 337 w 337"/>
                  <a:gd name="T7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7" h="354">
                    <a:moveTo>
                      <a:pt x="337" y="354"/>
                    </a:moveTo>
                    <a:lnTo>
                      <a:pt x="171" y="0"/>
                    </a:lnTo>
                    <a:lnTo>
                      <a:pt x="0" y="354"/>
                    </a:lnTo>
                    <a:lnTo>
                      <a:pt x="337" y="354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EA0348D3-CB57-4A61-9D22-28E8F9378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459" y="4559602"/>
                <a:ext cx="623728" cy="643755"/>
              </a:xfrm>
              <a:custGeom>
                <a:avLst/>
                <a:gdLst>
                  <a:gd name="T0" fmla="*/ 218 w 218"/>
                  <a:gd name="T1" fmla="*/ 225 h 225"/>
                  <a:gd name="T2" fmla="*/ 109 w 218"/>
                  <a:gd name="T3" fmla="*/ 0 h 225"/>
                  <a:gd name="T4" fmla="*/ 0 w 218"/>
                  <a:gd name="T5" fmla="*/ 225 h 225"/>
                  <a:gd name="T6" fmla="*/ 218 w 218"/>
                  <a:gd name="T7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225">
                    <a:moveTo>
                      <a:pt x="218" y="225"/>
                    </a:moveTo>
                    <a:lnTo>
                      <a:pt x="109" y="0"/>
                    </a:lnTo>
                    <a:lnTo>
                      <a:pt x="0" y="225"/>
                    </a:lnTo>
                    <a:lnTo>
                      <a:pt x="218" y="225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C9F4979E-730B-4F51-B468-0C5EAD633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7191" y="3097561"/>
                <a:ext cx="2019962" cy="2105796"/>
              </a:xfrm>
              <a:custGeom>
                <a:avLst/>
                <a:gdLst>
                  <a:gd name="T0" fmla="*/ 706 w 706"/>
                  <a:gd name="T1" fmla="*/ 736 h 736"/>
                  <a:gd name="T2" fmla="*/ 355 w 706"/>
                  <a:gd name="T3" fmla="*/ 0 h 736"/>
                  <a:gd name="T4" fmla="*/ 0 w 706"/>
                  <a:gd name="T5" fmla="*/ 736 h 736"/>
                  <a:gd name="T6" fmla="*/ 706 w 706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6" h="736">
                    <a:moveTo>
                      <a:pt x="706" y="736"/>
                    </a:moveTo>
                    <a:lnTo>
                      <a:pt x="355" y="0"/>
                    </a:lnTo>
                    <a:lnTo>
                      <a:pt x="0" y="736"/>
                    </a:lnTo>
                    <a:lnTo>
                      <a:pt x="706" y="7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24A67359-25F7-4247-BE08-FCD104D7A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0529" y="2805812"/>
                <a:ext cx="72000" cy="72000"/>
              </a:xfrm>
              <a:prstGeom prst="ellipse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C462185B-A491-439B-8E1E-8FCFFFDF6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906" y="4021630"/>
                <a:ext cx="72000" cy="72000"/>
              </a:xfrm>
              <a:prstGeom prst="ellipse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DE322F01-CEBC-4801-AB16-25321C7CB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9635" y="3708325"/>
                <a:ext cx="72000" cy="72000"/>
              </a:xfrm>
              <a:prstGeom prst="ellipse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Oval 14">
                <a:extLst>
                  <a:ext uri="{FF2B5EF4-FFF2-40B4-BE49-F238E27FC236}">
                    <a16:creationId xmlns:a16="http://schemas.microsoft.com/office/drawing/2014/main" id="{CF93FF38-6CF9-4B3D-B0EE-F01ADACE3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3052" y="4408361"/>
                <a:ext cx="72000" cy="72000"/>
              </a:xfrm>
              <a:prstGeom prst="ellipse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A27D997-5FF4-44D7-AE1A-9BE1A12E75AF}"/>
                  </a:ext>
                </a:extLst>
              </p:cNvPr>
              <p:cNvSpPr txBox="1"/>
              <p:nvPr/>
            </p:nvSpPr>
            <p:spPr>
              <a:xfrm>
                <a:off x="1815068" y="3879099"/>
                <a:ext cx="824760" cy="32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16%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3B1631F-32B7-4395-81C6-61B1AE285514}"/>
                  </a:ext>
                </a:extLst>
              </p:cNvPr>
              <p:cNvSpPr txBox="1"/>
              <p:nvPr/>
            </p:nvSpPr>
            <p:spPr>
              <a:xfrm>
                <a:off x="2483427" y="3430924"/>
                <a:ext cx="1074512" cy="32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29%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BA95A02-A57C-4569-BCBD-8F501FB28932}"/>
                  </a:ext>
                </a:extLst>
              </p:cNvPr>
              <p:cNvSpPr txBox="1"/>
              <p:nvPr/>
            </p:nvSpPr>
            <p:spPr>
              <a:xfrm>
                <a:off x="3572805" y="2390902"/>
                <a:ext cx="1074512" cy="32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65%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98B2A46-5E22-418C-82C5-CE6403E167E0}"/>
                  </a:ext>
                </a:extLst>
              </p:cNvPr>
              <p:cNvSpPr txBox="1"/>
              <p:nvPr/>
            </p:nvSpPr>
            <p:spPr>
              <a:xfrm>
                <a:off x="4786643" y="3195432"/>
                <a:ext cx="1074512" cy="32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43%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BF7B2C8-FBF2-472D-ADF7-69237023C4AA}"/>
                </a:ext>
              </a:extLst>
            </p:cNvPr>
            <p:cNvGrpSpPr/>
            <p:nvPr/>
          </p:nvGrpSpPr>
          <p:grpSpPr>
            <a:xfrm>
              <a:off x="1055688" y="2213884"/>
              <a:ext cx="498650" cy="498168"/>
              <a:chOff x="5281342" y="2932112"/>
              <a:chExt cx="1643063" cy="1641475"/>
            </a:xfrm>
          </p:grpSpPr>
          <p:sp>
            <p:nvSpPr>
              <p:cNvPr id="21" name="Oval 47">
                <a:extLst>
                  <a:ext uri="{FF2B5EF4-FFF2-40B4-BE49-F238E27FC236}">
                    <a16:creationId xmlns:a16="http://schemas.microsoft.com/office/drawing/2014/main" id="{CB879BE9-CDE5-433F-A76E-008F4615E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22">
                <a:extLst>
                  <a:ext uri="{FF2B5EF4-FFF2-40B4-BE49-F238E27FC236}">
                    <a16:creationId xmlns:a16="http://schemas.microsoft.com/office/drawing/2014/main" id="{12E72A23-7F93-4AAD-A383-DEA810E27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DEFEEF8-FC51-4F0C-821A-5EEE09B59625}"/>
                </a:ext>
              </a:extLst>
            </p:cNvPr>
            <p:cNvGrpSpPr/>
            <p:nvPr/>
          </p:nvGrpSpPr>
          <p:grpSpPr>
            <a:xfrm>
              <a:off x="1055688" y="3671172"/>
              <a:ext cx="498650" cy="498168"/>
              <a:chOff x="5281342" y="2932112"/>
              <a:chExt cx="1643063" cy="1641475"/>
            </a:xfrm>
          </p:grpSpPr>
          <p:sp>
            <p:nvSpPr>
              <p:cNvPr id="19" name="Oval 47">
                <a:extLst>
                  <a:ext uri="{FF2B5EF4-FFF2-40B4-BE49-F238E27FC236}">
                    <a16:creationId xmlns:a16="http://schemas.microsoft.com/office/drawing/2014/main" id="{AC595E0B-9E1A-431F-A5F0-23BE5423F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122">
                <a:extLst>
                  <a:ext uri="{FF2B5EF4-FFF2-40B4-BE49-F238E27FC236}">
                    <a16:creationId xmlns:a16="http://schemas.microsoft.com/office/drawing/2014/main" id="{EE00D08E-6B42-4A38-A823-E1149552A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0BD3D30-2D8D-430A-8299-9BE5F491B340}"/>
                </a:ext>
              </a:extLst>
            </p:cNvPr>
            <p:cNvGrpSpPr/>
            <p:nvPr/>
          </p:nvGrpSpPr>
          <p:grpSpPr>
            <a:xfrm>
              <a:off x="10637663" y="2213884"/>
              <a:ext cx="498650" cy="498168"/>
              <a:chOff x="5281342" y="2932112"/>
              <a:chExt cx="1643063" cy="1641475"/>
            </a:xfrm>
          </p:grpSpPr>
          <p:sp>
            <p:nvSpPr>
              <p:cNvPr id="17" name="Oval 47">
                <a:extLst>
                  <a:ext uri="{FF2B5EF4-FFF2-40B4-BE49-F238E27FC236}">
                    <a16:creationId xmlns:a16="http://schemas.microsoft.com/office/drawing/2014/main" id="{7E109F76-76BC-4A18-B364-6C010498B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Freeform 122">
                <a:extLst>
                  <a:ext uri="{FF2B5EF4-FFF2-40B4-BE49-F238E27FC236}">
                    <a16:creationId xmlns:a16="http://schemas.microsoft.com/office/drawing/2014/main" id="{D47D4E30-A47D-4371-AB99-2CEB7E60E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3C49D3F-0187-4580-A6C0-D7AFA4EB0C37}"/>
                </a:ext>
              </a:extLst>
            </p:cNvPr>
            <p:cNvGrpSpPr/>
            <p:nvPr/>
          </p:nvGrpSpPr>
          <p:grpSpPr>
            <a:xfrm>
              <a:off x="10637663" y="3671172"/>
              <a:ext cx="498650" cy="498168"/>
              <a:chOff x="5281342" y="2932112"/>
              <a:chExt cx="1643063" cy="1641475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4D672BD9-138A-4EDF-BF41-01A8676DC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122">
                <a:extLst>
                  <a:ext uri="{FF2B5EF4-FFF2-40B4-BE49-F238E27FC236}">
                    <a16:creationId xmlns:a16="http://schemas.microsoft.com/office/drawing/2014/main" id="{741D949F-B6D0-40A2-A22B-EA3CEF86A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8F50010-5E4A-42FE-BE2F-A9FE18C37FF8}"/>
                </a:ext>
              </a:extLst>
            </p:cNvPr>
            <p:cNvGrpSpPr/>
            <p:nvPr/>
          </p:nvGrpSpPr>
          <p:grpSpPr>
            <a:xfrm>
              <a:off x="1231395" y="5029463"/>
              <a:ext cx="9755919" cy="656226"/>
              <a:chOff x="1231395" y="5029463"/>
              <a:chExt cx="9755919" cy="65622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5FADF1-3121-4D68-8A59-56A6737E201B}"/>
                  </a:ext>
                </a:extLst>
              </p:cNvPr>
              <p:cNvSpPr/>
              <p:nvPr/>
            </p:nvSpPr>
            <p:spPr>
              <a:xfrm>
                <a:off x="1231395" y="5117100"/>
                <a:ext cx="9755919" cy="5685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E56DF16-57D2-4AA8-AF05-838CBF6C1AD4}"/>
                  </a:ext>
                </a:extLst>
              </p:cNvPr>
              <p:cNvCxnSpPr/>
              <p:nvPr/>
            </p:nvCxnSpPr>
            <p:spPr>
              <a:xfrm>
                <a:off x="1301974" y="5029463"/>
                <a:ext cx="9646703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1AD3442-9F70-4054-812D-7F19AC2C0B72}"/>
              </a:ext>
            </a:extLst>
          </p:cNvPr>
          <p:cNvSpPr txBox="1"/>
          <p:nvPr/>
        </p:nvSpPr>
        <p:spPr>
          <a:xfrm>
            <a:off x="1183605" y="1469544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3F02EB7-9D8A-425A-B7D2-96F111235F60}"/>
              </a:ext>
            </a:extLst>
          </p:cNvPr>
          <p:cNvSpPr txBox="1"/>
          <p:nvPr/>
        </p:nvSpPr>
        <p:spPr>
          <a:xfrm>
            <a:off x="1184726" y="257123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A834A5-65FC-4F6C-AEFD-08B454F53396}"/>
              </a:ext>
            </a:extLst>
          </p:cNvPr>
          <p:cNvSpPr txBox="1"/>
          <p:nvPr/>
        </p:nvSpPr>
        <p:spPr>
          <a:xfrm>
            <a:off x="6104323" y="1458507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A6E20FC-3450-4CB3-A67D-C794819845A1}"/>
              </a:ext>
            </a:extLst>
          </p:cNvPr>
          <p:cNvSpPr txBox="1"/>
          <p:nvPr/>
        </p:nvSpPr>
        <p:spPr>
          <a:xfrm>
            <a:off x="6105444" y="2560202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2B2CB57-C44C-4509-A3F2-B17BB2F71F95}"/>
              </a:ext>
            </a:extLst>
          </p:cNvPr>
          <p:cNvSpPr txBox="1"/>
          <p:nvPr/>
        </p:nvSpPr>
        <p:spPr>
          <a:xfrm>
            <a:off x="2604784" y="4162540"/>
            <a:ext cx="4808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BE690A-9898-4658-AB04-1E110AC5BAA4}"/>
              </a:ext>
            </a:extLst>
          </p:cNvPr>
          <p:cNvSpPr txBox="1"/>
          <p:nvPr/>
        </p:nvSpPr>
        <p:spPr>
          <a:xfrm>
            <a:off x="1959205" y="3828402"/>
            <a:ext cx="552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7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7D9708A8-3939-484A-B127-CFED8CD6A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76"/>
          <a:stretch/>
        </p:blipFill>
        <p:spPr>
          <a:xfrm>
            <a:off x="-12999" y="0"/>
            <a:ext cx="5730894" cy="521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52406-325B-40CC-A054-25FAA1A2A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52" y="0"/>
            <a:ext cx="7558269" cy="52197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92CA93-4D37-4F98-980C-9F276268CBE3}"/>
              </a:ext>
            </a:extLst>
          </p:cNvPr>
          <p:cNvCxnSpPr>
            <a:cxnSpLocks/>
          </p:cNvCxnSpPr>
          <p:nvPr/>
        </p:nvCxnSpPr>
        <p:spPr>
          <a:xfrm>
            <a:off x="878811" y="2472852"/>
            <a:ext cx="332629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0C7E8D3-65E8-48CA-9665-F428C310F0E2}"/>
              </a:ext>
            </a:extLst>
          </p:cNvPr>
          <p:cNvSpPr/>
          <p:nvPr/>
        </p:nvSpPr>
        <p:spPr>
          <a:xfrm>
            <a:off x="486137" y="1848012"/>
            <a:ext cx="4293344" cy="523063"/>
          </a:xfrm>
          <a:prstGeom prst="rect">
            <a:avLst/>
          </a:prstGeom>
          <a:noFill/>
        </p:spPr>
        <p:txBody>
          <a:bodyPr wrap="square" lIns="91284" tIns="45642" rIns="91284" bIns="45642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演讲结束，谢谢观看！</a:t>
            </a:r>
          </a:p>
        </p:txBody>
      </p:sp>
      <p:sp>
        <p:nvSpPr>
          <p:cNvPr id="14" name="圆角矩形 11">
            <a:extLst>
              <a:ext uri="{FF2B5EF4-FFF2-40B4-BE49-F238E27FC236}">
                <a16:creationId xmlns:a16="http://schemas.microsoft.com/office/drawing/2014/main" id="{26FFB30B-1076-4DAF-B7A4-9CFE80606822}"/>
              </a:ext>
            </a:extLst>
          </p:cNvPr>
          <p:cNvSpPr/>
          <p:nvPr/>
        </p:nvSpPr>
        <p:spPr>
          <a:xfrm>
            <a:off x="878811" y="3115133"/>
            <a:ext cx="1668481" cy="286734"/>
          </a:xfrm>
          <a:prstGeom prst="roundRect">
            <a:avLst/>
          </a:prstGeom>
          <a:solidFill>
            <a:srgbClr val="2423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5" tIns="45627" rIns="91255" bIns="45627" rtlCol="0" anchor="ctr"/>
          <a:lstStyle/>
          <a:p>
            <a:pPr algn="ctr" defTabSz="912235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演讲人：千图网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C84EC4-2AA4-4EAA-9ADF-81E167727460}"/>
              </a:ext>
            </a:extLst>
          </p:cNvPr>
          <p:cNvSpPr txBox="1"/>
          <p:nvPr/>
        </p:nvSpPr>
        <p:spPr>
          <a:xfrm>
            <a:off x="770315" y="2562766"/>
            <a:ext cx="3319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225" dirty="0">
                <a:solidFill>
                  <a:schemeClr val="bg1"/>
                </a:solidFill>
                <a:latin typeface="锐字云字库细黑体1.0" panose="02010604000000000000" pitchFamily="2" charset="-122"/>
                <a:ea typeface="锐字云字库细黑体1.0" panose="02010604000000000000" pitchFamily="2" charset="-122"/>
              </a:rPr>
              <a:t>BUSINESS </a:t>
            </a:r>
            <a:r>
              <a:rPr lang="en-US" altLang="zh-CN" sz="14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4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B559D6-2C6B-46D5-A795-5F5EF0A38D69}"/>
              </a:ext>
            </a:extLst>
          </p:cNvPr>
          <p:cNvSpPr/>
          <p:nvPr/>
        </p:nvSpPr>
        <p:spPr>
          <a:xfrm>
            <a:off x="770315" y="1017015"/>
            <a:ext cx="1694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spc="300" dirty="0">
                <a:solidFill>
                  <a:schemeClr val="bg1"/>
                </a:solidFill>
                <a:latin typeface="Impact" panose="020B0806030902050204" pitchFamily="34" charset="0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2019</a:t>
            </a:r>
            <a:endParaRPr lang="zh-CN" altLang="en-US" sz="4800" spc="300" dirty="0">
              <a:solidFill>
                <a:schemeClr val="bg1"/>
              </a:solidFill>
              <a:latin typeface="Impact" panose="020B0806030902050204" pitchFamily="34" charset="0"/>
              <a:ea typeface="经典圆体简" panose="02010609000101010101" pitchFamily="49" charset="-122"/>
              <a:cs typeface="经典圆体简" panose="02010609000101010101" pitchFamily="49" charset="-122"/>
              <a:sym typeface="微软雅黑" pitchFamily="34" charset="-122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E0525846-1645-42C0-81ED-7861896F6FB2}"/>
              </a:ext>
            </a:extLst>
          </p:cNvPr>
          <p:cNvSpPr txBox="1"/>
          <p:nvPr/>
        </p:nvSpPr>
        <p:spPr>
          <a:xfrm>
            <a:off x="7816766" y="4838518"/>
            <a:ext cx="132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2019.1.3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6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DC82CDD-7B4F-4BA7-9638-1578A4127EF2}"/>
              </a:ext>
            </a:extLst>
          </p:cNvPr>
          <p:cNvSpPr txBox="1">
            <a:spLocks/>
          </p:cNvSpPr>
          <p:nvPr/>
        </p:nvSpPr>
        <p:spPr>
          <a:xfrm>
            <a:off x="2283770" y="1185922"/>
            <a:ext cx="4932363" cy="300038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42E2045-4C80-4952-8826-A82CA34257D1}"/>
              </a:ext>
            </a:extLst>
          </p:cNvPr>
          <p:cNvSpPr txBox="1">
            <a:spLocks/>
          </p:cNvSpPr>
          <p:nvPr/>
        </p:nvSpPr>
        <p:spPr>
          <a:xfrm>
            <a:off x="1042988" y="1651000"/>
            <a:ext cx="7378700" cy="30099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B9CA47-9FE9-45DF-A999-48B1C0A3E108}"/>
              </a:ext>
            </a:extLst>
          </p:cNvPr>
          <p:cNvSpPr txBox="1">
            <a:spLocks/>
          </p:cNvSpPr>
          <p:nvPr/>
        </p:nvSpPr>
        <p:spPr bwMode="auto">
          <a:xfrm>
            <a:off x="2964386" y="565334"/>
            <a:ext cx="3383973" cy="50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0504" rIns="0" bIns="405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83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8102E934-1EDE-461F-A0ED-A2A77206F7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462" y="1787478"/>
            <a:ext cx="324408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35A247-46B0-4D96-BD33-143DB6773D73}"/>
              </a:ext>
            </a:extLst>
          </p:cNvPr>
          <p:cNvSpPr/>
          <p:nvPr/>
        </p:nvSpPr>
        <p:spPr>
          <a:xfrm>
            <a:off x="3642852" y="2347107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0B45603-BE24-4F87-824D-F96E700BCC5A}"/>
              </a:ext>
            </a:extLst>
          </p:cNvPr>
          <p:cNvSpPr/>
          <p:nvPr/>
        </p:nvSpPr>
        <p:spPr bwMode="auto">
          <a:xfrm>
            <a:off x="2379103" y="1970707"/>
            <a:ext cx="436624" cy="376400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24E52-1A12-4175-A941-A2A5FDB7EEBD}"/>
              </a:ext>
            </a:extLst>
          </p:cNvPr>
          <p:cNvCxnSpPr/>
          <p:nvPr/>
        </p:nvCxnSpPr>
        <p:spPr>
          <a:xfrm>
            <a:off x="1504708" y="2347107"/>
            <a:ext cx="6423950" cy="0"/>
          </a:xfrm>
          <a:prstGeom prst="straightConnector1">
            <a:avLst/>
          </a:prstGeom>
          <a:ln>
            <a:solidFill>
              <a:srgbClr val="2D3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4C28334-C367-4722-9D9F-DF672AEA6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921" y="1526633"/>
            <a:ext cx="925625" cy="8254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2820A-5AC0-428A-BFCF-4F8A3EDB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9"/>
          <a:stretch/>
        </p:blipFill>
        <p:spPr>
          <a:xfrm>
            <a:off x="0" y="3038839"/>
            <a:ext cx="9144000" cy="21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48C5EECC-214E-425E-9282-65028485A9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01667" y="118019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3B137A-4767-417B-9F88-6B240551A951}"/>
              </a:ext>
            </a:extLst>
          </p:cNvPr>
          <p:cNvSpPr/>
          <p:nvPr/>
        </p:nvSpPr>
        <p:spPr>
          <a:xfrm>
            <a:off x="3691638" y="233983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88293573-F669-4103-8E36-1AEC63EE1DFE}"/>
              </a:ext>
            </a:extLst>
          </p:cNvPr>
          <p:cNvSpPr/>
          <p:nvPr/>
        </p:nvSpPr>
        <p:spPr bwMode="auto">
          <a:xfrm>
            <a:off x="3174188" y="271907"/>
            <a:ext cx="241624" cy="208297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257F99F-165C-48BD-B2BA-F62C4598B3A7}"/>
              </a:ext>
            </a:extLst>
          </p:cNvPr>
          <p:cNvCxnSpPr/>
          <p:nvPr/>
        </p:nvCxnSpPr>
        <p:spPr>
          <a:xfrm>
            <a:off x="0" y="271906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2BD89B1-757F-4949-9620-77420FA83527}"/>
              </a:ext>
            </a:extLst>
          </p:cNvPr>
          <p:cNvSpPr/>
          <p:nvPr/>
        </p:nvSpPr>
        <p:spPr>
          <a:xfrm rot="1400643">
            <a:off x="4843223" y="3421027"/>
            <a:ext cx="849081" cy="43404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B40863-4811-48EC-8AB9-260E16A4CF03}"/>
              </a:ext>
            </a:extLst>
          </p:cNvPr>
          <p:cNvSpPr/>
          <p:nvPr/>
        </p:nvSpPr>
        <p:spPr>
          <a:xfrm rot="1400643">
            <a:off x="4878739" y="2574632"/>
            <a:ext cx="849081" cy="43404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F0F6FD-CF0A-426B-A958-A06D27FC9B64}"/>
              </a:ext>
            </a:extLst>
          </p:cNvPr>
          <p:cNvSpPr/>
          <p:nvPr/>
        </p:nvSpPr>
        <p:spPr>
          <a:xfrm rot="1400643">
            <a:off x="4878739" y="1710430"/>
            <a:ext cx="849081" cy="43404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0030BA1-94C7-4A2C-A2A9-9B852BD49ED9}"/>
              </a:ext>
            </a:extLst>
          </p:cNvPr>
          <p:cNvSpPr/>
          <p:nvPr/>
        </p:nvSpPr>
        <p:spPr>
          <a:xfrm>
            <a:off x="969803" y="1435069"/>
            <a:ext cx="3393471" cy="25297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00C61062-7D6F-45D0-81F4-9C12CEF8B6C0}"/>
              </a:ext>
            </a:extLst>
          </p:cNvPr>
          <p:cNvSpPr/>
          <p:nvPr/>
        </p:nvSpPr>
        <p:spPr>
          <a:xfrm>
            <a:off x="4657990" y="3172427"/>
            <a:ext cx="434463" cy="434463"/>
          </a:xfrm>
          <a:prstGeom prst="ellipse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F19EC27C-1E2B-413E-B0AF-7182FAFF5206}"/>
              </a:ext>
            </a:extLst>
          </p:cNvPr>
          <p:cNvSpPr>
            <a:spLocks/>
          </p:cNvSpPr>
          <p:nvPr/>
        </p:nvSpPr>
        <p:spPr bwMode="auto">
          <a:xfrm>
            <a:off x="4790689" y="3340376"/>
            <a:ext cx="148131" cy="114877"/>
          </a:xfrm>
          <a:custGeom>
            <a:avLst/>
            <a:gdLst>
              <a:gd name="T0" fmla="*/ 74 w 83"/>
              <a:gd name="T1" fmla="*/ 3 h 64"/>
              <a:gd name="T2" fmla="*/ 41 w 83"/>
              <a:gd name="T3" fmla="*/ 0 h 64"/>
              <a:gd name="T4" fmla="*/ 8 w 83"/>
              <a:gd name="T5" fmla="*/ 3 h 64"/>
              <a:gd name="T6" fmla="*/ 5 w 83"/>
              <a:gd name="T7" fmla="*/ 6 h 64"/>
              <a:gd name="T8" fmla="*/ 5 w 83"/>
              <a:gd name="T9" fmla="*/ 58 h 64"/>
              <a:gd name="T10" fmla="*/ 8 w 83"/>
              <a:gd name="T11" fmla="*/ 61 h 64"/>
              <a:gd name="T12" fmla="*/ 41 w 83"/>
              <a:gd name="T13" fmla="*/ 64 h 64"/>
              <a:gd name="T14" fmla="*/ 74 w 83"/>
              <a:gd name="T15" fmla="*/ 61 h 64"/>
              <a:gd name="T16" fmla="*/ 77 w 83"/>
              <a:gd name="T17" fmla="*/ 58 h 64"/>
              <a:gd name="T18" fmla="*/ 77 w 83"/>
              <a:gd name="T19" fmla="*/ 6 h 64"/>
              <a:gd name="T20" fmla="*/ 74 w 83"/>
              <a:gd name="T21" fmla="*/ 3 h 64"/>
              <a:gd name="T22" fmla="*/ 73 w 83"/>
              <a:gd name="T23" fmla="*/ 57 h 64"/>
              <a:gd name="T24" fmla="*/ 9 w 83"/>
              <a:gd name="T25" fmla="*/ 57 h 64"/>
              <a:gd name="T26" fmla="*/ 9 w 83"/>
              <a:gd name="T27" fmla="*/ 7 h 64"/>
              <a:gd name="T28" fmla="*/ 73 w 83"/>
              <a:gd name="T29" fmla="*/ 7 h 64"/>
              <a:gd name="T30" fmla="*/ 73 w 83"/>
              <a:gd name="T31" fmla="*/ 5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3" h="64">
                <a:moveTo>
                  <a:pt x="74" y="3"/>
                </a:moveTo>
                <a:cubicBezTo>
                  <a:pt x="63" y="1"/>
                  <a:pt x="52" y="0"/>
                  <a:pt x="41" y="0"/>
                </a:cubicBezTo>
                <a:cubicBezTo>
                  <a:pt x="30" y="0"/>
                  <a:pt x="19" y="1"/>
                  <a:pt x="8" y="3"/>
                </a:cubicBezTo>
                <a:cubicBezTo>
                  <a:pt x="7" y="3"/>
                  <a:pt x="6" y="4"/>
                  <a:pt x="5" y="6"/>
                </a:cubicBezTo>
                <a:cubicBezTo>
                  <a:pt x="0" y="23"/>
                  <a:pt x="0" y="41"/>
                  <a:pt x="5" y="58"/>
                </a:cubicBezTo>
                <a:cubicBezTo>
                  <a:pt x="6" y="60"/>
                  <a:pt x="7" y="61"/>
                  <a:pt x="8" y="61"/>
                </a:cubicBezTo>
                <a:cubicBezTo>
                  <a:pt x="19" y="63"/>
                  <a:pt x="30" y="64"/>
                  <a:pt x="41" y="64"/>
                </a:cubicBezTo>
                <a:cubicBezTo>
                  <a:pt x="52" y="64"/>
                  <a:pt x="63" y="63"/>
                  <a:pt x="74" y="61"/>
                </a:cubicBezTo>
                <a:cubicBezTo>
                  <a:pt x="75" y="61"/>
                  <a:pt x="76" y="60"/>
                  <a:pt x="77" y="58"/>
                </a:cubicBezTo>
                <a:cubicBezTo>
                  <a:pt x="83" y="41"/>
                  <a:pt x="83" y="23"/>
                  <a:pt x="77" y="6"/>
                </a:cubicBezTo>
                <a:cubicBezTo>
                  <a:pt x="76" y="4"/>
                  <a:pt x="75" y="3"/>
                  <a:pt x="74" y="3"/>
                </a:cubicBezTo>
                <a:close/>
                <a:moveTo>
                  <a:pt x="73" y="57"/>
                </a:moveTo>
                <a:cubicBezTo>
                  <a:pt x="52" y="61"/>
                  <a:pt x="31" y="61"/>
                  <a:pt x="9" y="57"/>
                </a:cubicBezTo>
                <a:cubicBezTo>
                  <a:pt x="4" y="40"/>
                  <a:pt x="4" y="24"/>
                  <a:pt x="9" y="7"/>
                </a:cubicBezTo>
                <a:cubicBezTo>
                  <a:pt x="31" y="2"/>
                  <a:pt x="52" y="2"/>
                  <a:pt x="73" y="7"/>
                </a:cubicBezTo>
                <a:cubicBezTo>
                  <a:pt x="79" y="24"/>
                  <a:pt x="79" y="40"/>
                  <a:pt x="73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E1CB4AA0-4C79-4504-A156-99CADD0B637E}"/>
              </a:ext>
            </a:extLst>
          </p:cNvPr>
          <p:cNvSpPr>
            <a:spLocks/>
          </p:cNvSpPr>
          <p:nvPr/>
        </p:nvSpPr>
        <p:spPr bwMode="auto">
          <a:xfrm>
            <a:off x="4761970" y="3311656"/>
            <a:ext cx="234290" cy="179118"/>
          </a:xfrm>
          <a:custGeom>
            <a:avLst/>
            <a:gdLst>
              <a:gd name="T0" fmla="*/ 125 w 131"/>
              <a:gd name="T1" fmla="*/ 10 h 100"/>
              <a:gd name="T2" fmla="*/ 118 w 131"/>
              <a:gd name="T3" fmla="*/ 4 h 100"/>
              <a:gd name="T4" fmla="*/ 65 w 131"/>
              <a:gd name="T5" fmla="*/ 0 h 100"/>
              <a:gd name="T6" fmla="*/ 13 w 131"/>
              <a:gd name="T7" fmla="*/ 4 h 100"/>
              <a:gd name="T8" fmla="*/ 6 w 131"/>
              <a:gd name="T9" fmla="*/ 10 h 100"/>
              <a:gd name="T10" fmla="*/ 6 w 131"/>
              <a:gd name="T11" fmla="*/ 87 h 100"/>
              <a:gd name="T12" fmla="*/ 13 w 131"/>
              <a:gd name="T13" fmla="*/ 93 h 100"/>
              <a:gd name="T14" fmla="*/ 38 w 131"/>
              <a:gd name="T15" fmla="*/ 96 h 100"/>
              <a:gd name="T16" fmla="*/ 37 w 131"/>
              <a:gd name="T17" fmla="*/ 96 h 100"/>
              <a:gd name="T18" fmla="*/ 65 w 131"/>
              <a:gd name="T19" fmla="*/ 100 h 100"/>
              <a:gd name="T20" fmla="*/ 93 w 131"/>
              <a:gd name="T21" fmla="*/ 96 h 100"/>
              <a:gd name="T22" fmla="*/ 92 w 131"/>
              <a:gd name="T23" fmla="*/ 96 h 100"/>
              <a:gd name="T24" fmla="*/ 118 w 131"/>
              <a:gd name="T25" fmla="*/ 93 h 100"/>
              <a:gd name="T26" fmla="*/ 125 w 131"/>
              <a:gd name="T27" fmla="*/ 87 h 100"/>
              <a:gd name="T28" fmla="*/ 125 w 131"/>
              <a:gd name="T29" fmla="*/ 10 h 100"/>
              <a:gd name="T30" fmla="*/ 117 w 131"/>
              <a:gd name="T31" fmla="*/ 85 h 100"/>
              <a:gd name="T32" fmla="*/ 14 w 131"/>
              <a:gd name="T33" fmla="*/ 85 h 100"/>
              <a:gd name="T34" fmla="*/ 14 w 131"/>
              <a:gd name="T35" fmla="*/ 12 h 100"/>
              <a:gd name="T36" fmla="*/ 117 w 131"/>
              <a:gd name="T37" fmla="*/ 12 h 100"/>
              <a:gd name="T38" fmla="*/ 117 w 131"/>
              <a:gd name="T39" fmla="*/ 8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" h="100">
                <a:moveTo>
                  <a:pt x="125" y="10"/>
                </a:moveTo>
                <a:cubicBezTo>
                  <a:pt x="124" y="6"/>
                  <a:pt x="121" y="4"/>
                  <a:pt x="118" y="4"/>
                </a:cubicBezTo>
                <a:cubicBezTo>
                  <a:pt x="100" y="1"/>
                  <a:pt x="83" y="0"/>
                  <a:pt x="65" y="0"/>
                </a:cubicBezTo>
                <a:cubicBezTo>
                  <a:pt x="48" y="0"/>
                  <a:pt x="30" y="1"/>
                  <a:pt x="13" y="4"/>
                </a:cubicBezTo>
                <a:cubicBezTo>
                  <a:pt x="9" y="4"/>
                  <a:pt x="7" y="6"/>
                  <a:pt x="6" y="10"/>
                </a:cubicBezTo>
                <a:cubicBezTo>
                  <a:pt x="0" y="35"/>
                  <a:pt x="0" y="61"/>
                  <a:pt x="6" y="87"/>
                </a:cubicBezTo>
                <a:cubicBezTo>
                  <a:pt x="7" y="90"/>
                  <a:pt x="9" y="93"/>
                  <a:pt x="13" y="93"/>
                </a:cubicBezTo>
                <a:cubicBezTo>
                  <a:pt x="21" y="94"/>
                  <a:pt x="29" y="95"/>
                  <a:pt x="38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9"/>
                  <a:pt x="50" y="100"/>
                  <a:pt x="65" y="100"/>
                </a:cubicBezTo>
                <a:cubicBezTo>
                  <a:pt x="81" y="100"/>
                  <a:pt x="93" y="99"/>
                  <a:pt x="93" y="96"/>
                </a:cubicBezTo>
                <a:cubicBezTo>
                  <a:pt x="93" y="96"/>
                  <a:pt x="93" y="96"/>
                  <a:pt x="92" y="96"/>
                </a:cubicBezTo>
                <a:cubicBezTo>
                  <a:pt x="101" y="95"/>
                  <a:pt x="109" y="94"/>
                  <a:pt x="118" y="93"/>
                </a:cubicBezTo>
                <a:cubicBezTo>
                  <a:pt x="121" y="93"/>
                  <a:pt x="124" y="90"/>
                  <a:pt x="125" y="87"/>
                </a:cubicBezTo>
                <a:cubicBezTo>
                  <a:pt x="131" y="61"/>
                  <a:pt x="131" y="35"/>
                  <a:pt x="125" y="10"/>
                </a:cubicBezTo>
                <a:close/>
                <a:moveTo>
                  <a:pt x="117" y="85"/>
                </a:moveTo>
                <a:cubicBezTo>
                  <a:pt x="82" y="89"/>
                  <a:pt x="48" y="89"/>
                  <a:pt x="14" y="85"/>
                </a:cubicBezTo>
                <a:cubicBezTo>
                  <a:pt x="8" y="61"/>
                  <a:pt x="8" y="36"/>
                  <a:pt x="14" y="12"/>
                </a:cubicBezTo>
                <a:cubicBezTo>
                  <a:pt x="48" y="7"/>
                  <a:pt x="82" y="7"/>
                  <a:pt x="117" y="12"/>
                </a:cubicBezTo>
                <a:cubicBezTo>
                  <a:pt x="123" y="36"/>
                  <a:pt x="123" y="61"/>
                  <a:pt x="117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6A2251BB-3459-49A4-B056-DBE38E9BF080}"/>
              </a:ext>
            </a:extLst>
          </p:cNvPr>
          <p:cNvSpPr>
            <a:spLocks/>
          </p:cNvSpPr>
          <p:nvPr/>
        </p:nvSpPr>
        <p:spPr bwMode="auto">
          <a:xfrm>
            <a:off x="4942600" y="3347178"/>
            <a:ext cx="21162" cy="21917"/>
          </a:xfrm>
          <a:custGeom>
            <a:avLst/>
            <a:gdLst>
              <a:gd name="T0" fmla="*/ 6 w 12"/>
              <a:gd name="T1" fmla="*/ 12 h 12"/>
              <a:gd name="T2" fmla="*/ 12 w 12"/>
              <a:gd name="T3" fmla="*/ 6 h 12"/>
              <a:gd name="T4" fmla="*/ 6 w 12"/>
              <a:gd name="T5" fmla="*/ 0 h 12"/>
              <a:gd name="T6" fmla="*/ 0 w 12"/>
              <a:gd name="T7" fmla="*/ 6 h 12"/>
              <a:gd name="T8" fmla="*/ 6 w 12"/>
              <a:gd name="T9" fmla="*/ 12 h 12"/>
              <a:gd name="T10" fmla="*/ 6 w 12"/>
              <a:gd name="T11" fmla="*/ 4 h 12"/>
              <a:gd name="T12" fmla="*/ 8 w 12"/>
              <a:gd name="T13" fmla="*/ 6 h 12"/>
              <a:gd name="T14" fmla="*/ 6 w 12"/>
              <a:gd name="T15" fmla="*/ 8 h 12"/>
              <a:gd name="T16" fmla="*/ 4 w 12"/>
              <a:gd name="T17" fmla="*/ 6 h 12"/>
              <a:gd name="T18" fmla="*/ 6 w 12"/>
              <a:gd name="T1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12"/>
                </a:moveTo>
                <a:cubicBezTo>
                  <a:pt x="9" y="12"/>
                  <a:pt x="12" y="10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3" y="12"/>
                  <a:pt x="6" y="12"/>
                </a:cubicBezTo>
                <a:close/>
                <a:moveTo>
                  <a:pt x="6" y="4"/>
                </a:moveTo>
                <a:cubicBezTo>
                  <a:pt x="7" y="4"/>
                  <a:pt x="8" y="5"/>
                  <a:pt x="8" y="6"/>
                </a:cubicBezTo>
                <a:cubicBezTo>
                  <a:pt x="8" y="8"/>
                  <a:pt x="7" y="8"/>
                  <a:pt x="6" y="8"/>
                </a:cubicBezTo>
                <a:cubicBezTo>
                  <a:pt x="5" y="8"/>
                  <a:pt x="4" y="8"/>
                  <a:pt x="4" y="6"/>
                </a:cubicBezTo>
                <a:cubicBezTo>
                  <a:pt x="4" y="5"/>
                  <a:pt x="5" y="4"/>
                  <a:pt x="6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64AD776-F9FA-4FC3-ABC0-8B7731F9F536}"/>
              </a:ext>
            </a:extLst>
          </p:cNvPr>
          <p:cNvSpPr>
            <a:spLocks/>
          </p:cNvSpPr>
          <p:nvPr/>
        </p:nvSpPr>
        <p:spPr bwMode="auto">
          <a:xfrm>
            <a:off x="4935041" y="3440893"/>
            <a:ext cx="28719" cy="6801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4AAF28E4-E2C0-4368-9335-2CCBCFBA047D}"/>
              </a:ext>
            </a:extLst>
          </p:cNvPr>
          <p:cNvSpPr>
            <a:spLocks/>
          </p:cNvSpPr>
          <p:nvPr/>
        </p:nvSpPr>
        <p:spPr bwMode="auto">
          <a:xfrm>
            <a:off x="4942600" y="3418976"/>
            <a:ext cx="28719" cy="7558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7D04F7F3-1AE8-46A7-9CC4-18A4220CCAD5}"/>
              </a:ext>
            </a:extLst>
          </p:cNvPr>
          <p:cNvSpPr>
            <a:spLocks/>
          </p:cNvSpPr>
          <p:nvPr/>
        </p:nvSpPr>
        <p:spPr bwMode="auto">
          <a:xfrm>
            <a:off x="4942600" y="3397814"/>
            <a:ext cx="28719" cy="6801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15">
            <a:extLst>
              <a:ext uri="{FF2B5EF4-FFF2-40B4-BE49-F238E27FC236}">
                <a16:creationId xmlns:a16="http://schemas.microsoft.com/office/drawing/2014/main" id="{6B27F089-1125-4EEE-A965-24CE14CAAEEF}"/>
              </a:ext>
            </a:extLst>
          </p:cNvPr>
          <p:cNvSpPr>
            <a:spLocks/>
          </p:cNvSpPr>
          <p:nvPr/>
        </p:nvSpPr>
        <p:spPr bwMode="auto">
          <a:xfrm>
            <a:off x="4820920" y="3369095"/>
            <a:ext cx="43079" cy="28719"/>
          </a:xfrm>
          <a:custGeom>
            <a:avLst/>
            <a:gdLst>
              <a:gd name="T0" fmla="*/ 22 w 24"/>
              <a:gd name="T1" fmla="*/ 0 h 16"/>
              <a:gd name="T2" fmla="*/ 4 w 24"/>
              <a:gd name="T3" fmla="*/ 1 h 16"/>
              <a:gd name="T4" fmla="*/ 1 w 24"/>
              <a:gd name="T5" fmla="*/ 3 h 16"/>
              <a:gd name="T6" fmla="*/ 0 w 24"/>
              <a:gd name="T7" fmla="*/ 14 h 16"/>
              <a:gd name="T8" fmla="*/ 2 w 24"/>
              <a:gd name="T9" fmla="*/ 16 h 16"/>
              <a:gd name="T10" fmla="*/ 4 w 24"/>
              <a:gd name="T11" fmla="*/ 14 h 16"/>
              <a:gd name="T12" fmla="*/ 5 w 24"/>
              <a:gd name="T13" fmla="*/ 7 h 16"/>
              <a:gd name="T14" fmla="*/ 7 w 24"/>
              <a:gd name="T15" fmla="*/ 5 h 16"/>
              <a:gd name="T16" fmla="*/ 22 w 24"/>
              <a:gd name="T17" fmla="*/ 4 h 16"/>
              <a:gd name="T18" fmla="*/ 24 w 24"/>
              <a:gd name="T19" fmla="*/ 2 h 16"/>
              <a:gd name="T20" fmla="*/ 22 w 24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6">
                <a:moveTo>
                  <a:pt x="22" y="0"/>
                </a:moveTo>
                <a:cubicBezTo>
                  <a:pt x="4" y="1"/>
                  <a:pt x="4" y="1"/>
                  <a:pt x="4" y="1"/>
                </a:cubicBezTo>
                <a:cubicBezTo>
                  <a:pt x="3" y="1"/>
                  <a:pt x="2" y="2"/>
                  <a:pt x="1" y="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1" y="16"/>
                  <a:pt x="2" y="16"/>
                </a:cubicBezTo>
                <a:cubicBezTo>
                  <a:pt x="3" y="16"/>
                  <a:pt x="4" y="16"/>
                  <a:pt x="4" y="14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0"/>
                  <a:pt x="23" y="0"/>
                  <a:pt x="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BD26EB-EFD3-4FE5-B075-D60C9053C735}"/>
              </a:ext>
            </a:extLst>
          </p:cNvPr>
          <p:cNvSpPr/>
          <p:nvPr/>
        </p:nvSpPr>
        <p:spPr>
          <a:xfrm>
            <a:off x="4657990" y="2328218"/>
            <a:ext cx="434463" cy="434463"/>
          </a:xfrm>
          <a:prstGeom prst="ellipse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Freeform: Shape 19">
            <a:extLst>
              <a:ext uri="{FF2B5EF4-FFF2-40B4-BE49-F238E27FC236}">
                <a16:creationId xmlns:a16="http://schemas.microsoft.com/office/drawing/2014/main" id="{B7113282-750B-46A1-8624-F9178BCDB88A}"/>
              </a:ext>
            </a:extLst>
          </p:cNvPr>
          <p:cNvSpPr>
            <a:spLocks/>
          </p:cNvSpPr>
          <p:nvPr/>
        </p:nvSpPr>
        <p:spPr bwMode="auto">
          <a:xfrm>
            <a:off x="4763481" y="2442129"/>
            <a:ext cx="214640" cy="229754"/>
          </a:xfrm>
          <a:custGeom>
            <a:avLst/>
            <a:gdLst>
              <a:gd name="T0" fmla="*/ 104 w 120"/>
              <a:gd name="T1" fmla="*/ 0 h 128"/>
              <a:gd name="T2" fmla="*/ 16 w 120"/>
              <a:gd name="T3" fmla="*/ 0 h 128"/>
              <a:gd name="T4" fmla="*/ 0 w 120"/>
              <a:gd name="T5" fmla="*/ 16 h 128"/>
              <a:gd name="T6" fmla="*/ 0 w 120"/>
              <a:gd name="T7" fmla="*/ 112 h 128"/>
              <a:gd name="T8" fmla="*/ 16 w 120"/>
              <a:gd name="T9" fmla="*/ 128 h 128"/>
              <a:gd name="T10" fmla="*/ 104 w 120"/>
              <a:gd name="T11" fmla="*/ 128 h 128"/>
              <a:gd name="T12" fmla="*/ 120 w 120"/>
              <a:gd name="T13" fmla="*/ 112 h 128"/>
              <a:gd name="T14" fmla="*/ 120 w 120"/>
              <a:gd name="T15" fmla="*/ 16 h 128"/>
              <a:gd name="T16" fmla="*/ 104 w 120"/>
              <a:gd name="T17" fmla="*/ 0 h 128"/>
              <a:gd name="T18" fmla="*/ 112 w 120"/>
              <a:gd name="T19" fmla="*/ 112 h 128"/>
              <a:gd name="T20" fmla="*/ 104 w 120"/>
              <a:gd name="T21" fmla="*/ 120 h 128"/>
              <a:gd name="T22" fmla="*/ 16 w 120"/>
              <a:gd name="T23" fmla="*/ 120 h 128"/>
              <a:gd name="T24" fmla="*/ 8 w 120"/>
              <a:gd name="T25" fmla="*/ 112 h 128"/>
              <a:gd name="T26" fmla="*/ 8 w 120"/>
              <a:gd name="T27" fmla="*/ 16 h 128"/>
              <a:gd name="T28" fmla="*/ 16 w 120"/>
              <a:gd name="T29" fmla="*/ 8 h 128"/>
              <a:gd name="T30" fmla="*/ 104 w 120"/>
              <a:gd name="T31" fmla="*/ 8 h 128"/>
              <a:gd name="T32" fmla="*/ 112 w 120"/>
              <a:gd name="T33" fmla="*/ 16 h 128"/>
              <a:gd name="T34" fmla="*/ 112 w 120"/>
              <a:gd name="T3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" h="128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8" y="128"/>
                  <a:pt x="16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13" y="128"/>
                  <a:pt x="120" y="121"/>
                  <a:pt x="120" y="112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lose/>
                <a:moveTo>
                  <a:pt x="112" y="112"/>
                </a:moveTo>
                <a:cubicBezTo>
                  <a:pt x="112" y="116"/>
                  <a:pt x="109" y="120"/>
                  <a:pt x="104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9" y="8"/>
                  <a:pt x="112" y="11"/>
                  <a:pt x="112" y="16"/>
                </a:cubicBezTo>
                <a:lnTo>
                  <a:pt x="112" y="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Freeform: Shape 20">
            <a:extLst>
              <a:ext uri="{FF2B5EF4-FFF2-40B4-BE49-F238E27FC236}">
                <a16:creationId xmlns:a16="http://schemas.microsoft.com/office/drawing/2014/main" id="{2FB56840-5E2E-4C74-9D73-44758F333FEB}"/>
              </a:ext>
            </a:extLst>
          </p:cNvPr>
          <p:cNvSpPr>
            <a:spLocks/>
          </p:cNvSpPr>
          <p:nvPr/>
        </p:nvSpPr>
        <p:spPr bwMode="auto">
          <a:xfrm>
            <a:off x="4792201" y="2470849"/>
            <a:ext cx="157201" cy="143597"/>
          </a:xfrm>
          <a:custGeom>
            <a:avLst/>
            <a:gdLst>
              <a:gd name="T0" fmla="*/ 84 w 88"/>
              <a:gd name="T1" fmla="*/ 0 h 80"/>
              <a:gd name="T2" fmla="*/ 4 w 88"/>
              <a:gd name="T3" fmla="*/ 0 h 80"/>
              <a:gd name="T4" fmla="*/ 0 w 88"/>
              <a:gd name="T5" fmla="*/ 4 h 80"/>
              <a:gd name="T6" fmla="*/ 0 w 88"/>
              <a:gd name="T7" fmla="*/ 76 h 80"/>
              <a:gd name="T8" fmla="*/ 4 w 88"/>
              <a:gd name="T9" fmla="*/ 80 h 80"/>
              <a:gd name="T10" fmla="*/ 84 w 88"/>
              <a:gd name="T11" fmla="*/ 80 h 80"/>
              <a:gd name="T12" fmla="*/ 88 w 88"/>
              <a:gd name="T13" fmla="*/ 76 h 80"/>
              <a:gd name="T14" fmla="*/ 88 w 88"/>
              <a:gd name="T15" fmla="*/ 4 h 80"/>
              <a:gd name="T16" fmla="*/ 84 w 88"/>
              <a:gd name="T17" fmla="*/ 0 h 80"/>
              <a:gd name="T18" fmla="*/ 84 w 88"/>
              <a:gd name="T19" fmla="*/ 4 h 80"/>
              <a:gd name="T20" fmla="*/ 84 w 88"/>
              <a:gd name="T21" fmla="*/ 59 h 80"/>
              <a:gd name="T22" fmla="*/ 71 w 88"/>
              <a:gd name="T23" fmla="*/ 45 h 80"/>
              <a:gd name="T24" fmla="*/ 68 w 88"/>
              <a:gd name="T25" fmla="*/ 44 h 80"/>
              <a:gd name="T26" fmla="*/ 65 w 88"/>
              <a:gd name="T27" fmla="*/ 45 h 80"/>
              <a:gd name="T28" fmla="*/ 55 w 88"/>
              <a:gd name="T29" fmla="*/ 57 h 80"/>
              <a:gd name="T30" fmla="*/ 23 w 88"/>
              <a:gd name="T31" fmla="*/ 21 h 80"/>
              <a:gd name="T32" fmla="*/ 20 w 88"/>
              <a:gd name="T33" fmla="*/ 20 h 80"/>
              <a:gd name="T34" fmla="*/ 17 w 88"/>
              <a:gd name="T35" fmla="*/ 21 h 80"/>
              <a:gd name="T36" fmla="*/ 4 w 88"/>
              <a:gd name="T37" fmla="*/ 36 h 80"/>
              <a:gd name="T38" fmla="*/ 4 w 88"/>
              <a:gd name="T39" fmla="*/ 4 h 80"/>
              <a:gd name="T40" fmla="*/ 84 w 88"/>
              <a:gd name="T41" fmla="*/ 4 h 80"/>
              <a:gd name="T42" fmla="*/ 4 w 88"/>
              <a:gd name="T43" fmla="*/ 42 h 80"/>
              <a:gd name="T44" fmla="*/ 20 w 88"/>
              <a:gd name="T45" fmla="*/ 24 h 80"/>
              <a:gd name="T46" fmla="*/ 53 w 88"/>
              <a:gd name="T47" fmla="*/ 60 h 80"/>
              <a:gd name="T48" fmla="*/ 55 w 88"/>
              <a:gd name="T49" fmla="*/ 63 h 80"/>
              <a:gd name="T50" fmla="*/ 66 w 88"/>
              <a:gd name="T51" fmla="*/ 76 h 80"/>
              <a:gd name="T52" fmla="*/ 4 w 88"/>
              <a:gd name="T53" fmla="*/ 76 h 80"/>
              <a:gd name="T54" fmla="*/ 4 w 88"/>
              <a:gd name="T55" fmla="*/ 42 h 80"/>
              <a:gd name="T56" fmla="*/ 71 w 88"/>
              <a:gd name="T57" fmla="*/ 76 h 80"/>
              <a:gd name="T58" fmla="*/ 58 w 88"/>
              <a:gd name="T59" fmla="*/ 60 h 80"/>
              <a:gd name="T60" fmla="*/ 68 w 88"/>
              <a:gd name="T61" fmla="*/ 48 h 80"/>
              <a:gd name="T62" fmla="*/ 84 w 88"/>
              <a:gd name="T63" fmla="*/ 65 h 80"/>
              <a:gd name="T64" fmla="*/ 84 w 88"/>
              <a:gd name="T65" fmla="*/ 76 h 80"/>
              <a:gd name="T66" fmla="*/ 71 w 88"/>
              <a:gd name="T67" fmla="*/ 7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80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7" y="80"/>
                  <a:pt x="88" y="78"/>
                  <a:pt x="88" y="76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7" y="0"/>
                  <a:pt x="84" y="0"/>
                </a:cubicBezTo>
                <a:close/>
                <a:moveTo>
                  <a:pt x="84" y="4"/>
                </a:moveTo>
                <a:cubicBezTo>
                  <a:pt x="84" y="59"/>
                  <a:pt x="84" y="59"/>
                  <a:pt x="84" y="59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4"/>
                  <a:pt x="70" y="44"/>
                  <a:pt x="68" y="44"/>
                </a:cubicBezTo>
                <a:cubicBezTo>
                  <a:pt x="67" y="44"/>
                  <a:pt x="66" y="44"/>
                  <a:pt x="65" y="45"/>
                </a:cubicBezTo>
                <a:cubicBezTo>
                  <a:pt x="55" y="57"/>
                  <a:pt x="55" y="57"/>
                  <a:pt x="55" y="57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2" y="20"/>
                  <a:pt x="20" y="20"/>
                </a:cubicBezTo>
                <a:cubicBezTo>
                  <a:pt x="19" y="20"/>
                  <a:pt x="18" y="20"/>
                  <a:pt x="17" y="21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"/>
                  <a:pt x="4" y="4"/>
                  <a:pt x="4" y="4"/>
                </a:cubicBezTo>
                <a:lnTo>
                  <a:pt x="84" y="4"/>
                </a:lnTo>
                <a:close/>
                <a:moveTo>
                  <a:pt x="4" y="42"/>
                </a:moveTo>
                <a:cubicBezTo>
                  <a:pt x="20" y="24"/>
                  <a:pt x="20" y="24"/>
                  <a:pt x="20" y="24"/>
                </a:cubicBezTo>
                <a:cubicBezTo>
                  <a:pt x="53" y="60"/>
                  <a:pt x="53" y="60"/>
                  <a:pt x="53" y="60"/>
                </a:cubicBezTo>
                <a:cubicBezTo>
                  <a:pt x="55" y="63"/>
                  <a:pt x="55" y="63"/>
                  <a:pt x="55" y="63"/>
                </a:cubicBezTo>
                <a:cubicBezTo>
                  <a:pt x="66" y="76"/>
                  <a:pt x="66" y="76"/>
                  <a:pt x="66" y="76"/>
                </a:cubicBezTo>
                <a:cubicBezTo>
                  <a:pt x="4" y="76"/>
                  <a:pt x="4" y="76"/>
                  <a:pt x="4" y="76"/>
                </a:cubicBezTo>
                <a:lnTo>
                  <a:pt x="4" y="42"/>
                </a:lnTo>
                <a:close/>
                <a:moveTo>
                  <a:pt x="71" y="76"/>
                </a:moveTo>
                <a:cubicBezTo>
                  <a:pt x="58" y="60"/>
                  <a:pt x="58" y="60"/>
                  <a:pt x="58" y="60"/>
                </a:cubicBezTo>
                <a:cubicBezTo>
                  <a:pt x="68" y="48"/>
                  <a:pt x="68" y="48"/>
                  <a:pt x="68" y="48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76"/>
                  <a:pt x="84" y="76"/>
                  <a:pt x="84" y="76"/>
                </a:cubicBezTo>
                <a:lnTo>
                  <a:pt x="71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Freeform: Shape 21">
            <a:extLst>
              <a:ext uri="{FF2B5EF4-FFF2-40B4-BE49-F238E27FC236}">
                <a16:creationId xmlns:a16="http://schemas.microsoft.com/office/drawing/2014/main" id="{62D1F69D-E7EA-4F57-8D71-21315883AD7B}"/>
              </a:ext>
            </a:extLst>
          </p:cNvPr>
          <p:cNvSpPr>
            <a:spLocks/>
          </p:cNvSpPr>
          <p:nvPr/>
        </p:nvSpPr>
        <p:spPr bwMode="auto">
          <a:xfrm>
            <a:off x="4877603" y="2492766"/>
            <a:ext cx="43079" cy="43078"/>
          </a:xfrm>
          <a:custGeom>
            <a:avLst/>
            <a:gdLst>
              <a:gd name="T0" fmla="*/ 12 w 24"/>
              <a:gd name="T1" fmla="*/ 24 h 24"/>
              <a:gd name="T2" fmla="*/ 24 w 24"/>
              <a:gd name="T3" fmla="*/ 12 h 24"/>
              <a:gd name="T4" fmla="*/ 12 w 24"/>
              <a:gd name="T5" fmla="*/ 0 h 24"/>
              <a:gd name="T6" fmla="*/ 0 w 24"/>
              <a:gd name="T7" fmla="*/ 12 h 24"/>
              <a:gd name="T8" fmla="*/ 12 w 24"/>
              <a:gd name="T9" fmla="*/ 24 h 24"/>
              <a:gd name="T10" fmla="*/ 12 w 24"/>
              <a:gd name="T11" fmla="*/ 4 h 24"/>
              <a:gd name="T12" fmla="*/ 20 w 24"/>
              <a:gd name="T13" fmla="*/ 12 h 24"/>
              <a:gd name="T14" fmla="*/ 12 w 24"/>
              <a:gd name="T15" fmla="*/ 20 h 24"/>
              <a:gd name="T16" fmla="*/ 4 w 24"/>
              <a:gd name="T17" fmla="*/ 12 h 24"/>
              <a:gd name="T18" fmla="*/ 12 w 24"/>
              <a:gd name="T19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24"/>
                </a:move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9"/>
                  <a:pt x="6" y="24"/>
                  <a:pt x="12" y="24"/>
                </a:cubicBezTo>
                <a:close/>
                <a:moveTo>
                  <a:pt x="12" y="4"/>
                </a:moveTo>
                <a:cubicBezTo>
                  <a:pt x="17" y="4"/>
                  <a:pt x="20" y="7"/>
                  <a:pt x="20" y="12"/>
                </a:cubicBezTo>
                <a:cubicBezTo>
                  <a:pt x="20" y="16"/>
                  <a:pt x="17" y="20"/>
                  <a:pt x="12" y="20"/>
                </a:cubicBezTo>
                <a:cubicBezTo>
                  <a:pt x="8" y="20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C19A1921-5C0C-4C94-B744-535EAA7979CE}"/>
              </a:ext>
            </a:extLst>
          </p:cNvPr>
          <p:cNvSpPr/>
          <p:nvPr/>
        </p:nvSpPr>
        <p:spPr>
          <a:xfrm>
            <a:off x="4657990" y="1484010"/>
            <a:ext cx="434463" cy="434463"/>
          </a:xfrm>
          <a:prstGeom prst="ellipse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46F4FD6E-A0FA-4F61-ACA8-37BC957F697C}"/>
              </a:ext>
            </a:extLst>
          </p:cNvPr>
          <p:cNvSpPr>
            <a:spLocks/>
          </p:cNvSpPr>
          <p:nvPr/>
        </p:nvSpPr>
        <p:spPr bwMode="auto">
          <a:xfrm>
            <a:off x="4813740" y="1648134"/>
            <a:ext cx="114122" cy="11487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1 w 64"/>
              <a:gd name="T11" fmla="*/ 47 h 64"/>
              <a:gd name="T12" fmla="*/ 17 w 64"/>
              <a:gd name="T13" fmla="*/ 50 h 64"/>
              <a:gd name="T14" fmla="*/ 14 w 64"/>
              <a:gd name="T15" fmla="*/ 16 h 64"/>
              <a:gd name="T16" fmla="*/ 48 w 64"/>
              <a:gd name="T17" fmla="*/ 14 h 64"/>
              <a:gd name="T18" fmla="*/ 51 w 64"/>
              <a:gd name="T19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1" y="47"/>
                </a:moveTo>
                <a:cubicBezTo>
                  <a:pt x="42" y="57"/>
                  <a:pt x="27" y="59"/>
                  <a:pt x="17" y="50"/>
                </a:cubicBezTo>
                <a:cubicBezTo>
                  <a:pt x="7" y="41"/>
                  <a:pt x="6" y="26"/>
                  <a:pt x="14" y="16"/>
                </a:cubicBezTo>
                <a:cubicBezTo>
                  <a:pt x="23" y="6"/>
                  <a:pt x="38" y="5"/>
                  <a:pt x="48" y="14"/>
                </a:cubicBezTo>
                <a:cubicBezTo>
                  <a:pt x="58" y="22"/>
                  <a:pt x="59" y="37"/>
                  <a:pt x="51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Freeform: Shape 26">
            <a:extLst>
              <a:ext uri="{FF2B5EF4-FFF2-40B4-BE49-F238E27FC236}">
                <a16:creationId xmlns:a16="http://schemas.microsoft.com/office/drawing/2014/main" id="{7E305946-4E92-4608-BF0B-8B71E2A60AA2}"/>
              </a:ext>
            </a:extLst>
          </p:cNvPr>
          <p:cNvSpPr>
            <a:spLocks/>
          </p:cNvSpPr>
          <p:nvPr/>
        </p:nvSpPr>
        <p:spPr bwMode="auto">
          <a:xfrm>
            <a:off x="4842459" y="1676852"/>
            <a:ext cx="31743" cy="32498"/>
          </a:xfrm>
          <a:custGeom>
            <a:avLst/>
            <a:gdLst>
              <a:gd name="T0" fmla="*/ 16 w 18"/>
              <a:gd name="T1" fmla="*/ 0 h 18"/>
              <a:gd name="T2" fmla="*/ 0 w 18"/>
              <a:gd name="T3" fmla="*/ 16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4 w 18"/>
              <a:gd name="T11" fmla="*/ 16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8" y="0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10" y="4"/>
                  <a:pt x="16" y="4"/>
                </a:cubicBezTo>
                <a:cubicBezTo>
                  <a:pt x="18" y="4"/>
                  <a:pt x="18" y="3"/>
                  <a:pt x="18" y="2"/>
                </a:cubicBezTo>
                <a:cubicBezTo>
                  <a:pt x="18" y="1"/>
                  <a:pt x="18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CEA5E98A-1479-471B-943B-BBE7FF13732F}"/>
              </a:ext>
            </a:extLst>
          </p:cNvPr>
          <p:cNvSpPr>
            <a:spLocks/>
          </p:cNvSpPr>
          <p:nvPr/>
        </p:nvSpPr>
        <p:spPr bwMode="auto">
          <a:xfrm>
            <a:off x="4756301" y="1598252"/>
            <a:ext cx="228999" cy="193478"/>
          </a:xfrm>
          <a:custGeom>
            <a:avLst/>
            <a:gdLst>
              <a:gd name="T0" fmla="*/ 118 w 128"/>
              <a:gd name="T1" fmla="*/ 24 h 108"/>
              <a:gd name="T2" fmla="*/ 101 w 128"/>
              <a:gd name="T3" fmla="*/ 21 h 108"/>
              <a:gd name="T4" fmla="*/ 96 w 128"/>
              <a:gd name="T5" fmla="*/ 7 h 108"/>
              <a:gd name="T6" fmla="*/ 84 w 128"/>
              <a:gd name="T7" fmla="*/ 0 h 108"/>
              <a:gd name="T8" fmla="*/ 44 w 128"/>
              <a:gd name="T9" fmla="*/ 0 h 108"/>
              <a:gd name="T10" fmla="*/ 33 w 128"/>
              <a:gd name="T11" fmla="*/ 7 h 108"/>
              <a:gd name="T12" fmla="*/ 28 w 128"/>
              <a:gd name="T13" fmla="*/ 21 h 108"/>
              <a:gd name="T14" fmla="*/ 10 w 128"/>
              <a:gd name="T15" fmla="*/ 24 h 108"/>
              <a:gd name="T16" fmla="*/ 0 w 128"/>
              <a:gd name="T17" fmla="*/ 36 h 108"/>
              <a:gd name="T18" fmla="*/ 0 w 128"/>
              <a:gd name="T19" fmla="*/ 96 h 108"/>
              <a:gd name="T20" fmla="*/ 12 w 128"/>
              <a:gd name="T21" fmla="*/ 108 h 108"/>
              <a:gd name="T22" fmla="*/ 116 w 128"/>
              <a:gd name="T23" fmla="*/ 108 h 108"/>
              <a:gd name="T24" fmla="*/ 128 w 128"/>
              <a:gd name="T25" fmla="*/ 96 h 108"/>
              <a:gd name="T26" fmla="*/ 128 w 128"/>
              <a:gd name="T27" fmla="*/ 36 h 108"/>
              <a:gd name="T28" fmla="*/ 118 w 128"/>
              <a:gd name="T29" fmla="*/ 24 h 108"/>
              <a:gd name="T30" fmla="*/ 120 w 128"/>
              <a:gd name="T31" fmla="*/ 96 h 108"/>
              <a:gd name="T32" fmla="*/ 116 w 128"/>
              <a:gd name="T33" fmla="*/ 100 h 108"/>
              <a:gd name="T34" fmla="*/ 12 w 128"/>
              <a:gd name="T35" fmla="*/ 100 h 108"/>
              <a:gd name="T36" fmla="*/ 8 w 128"/>
              <a:gd name="T37" fmla="*/ 96 h 108"/>
              <a:gd name="T38" fmla="*/ 8 w 128"/>
              <a:gd name="T39" fmla="*/ 36 h 108"/>
              <a:gd name="T40" fmla="*/ 12 w 128"/>
              <a:gd name="T41" fmla="*/ 32 h 108"/>
              <a:gd name="T42" fmla="*/ 34 w 128"/>
              <a:gd name="T43" fmla="*/ 28 h 108"/>
              <a:gd name="T44" fmla="*/ 41 w 128"/>
              <a:gd name="T45" fmla="*/ 10 h 108"/>
              <a:gd name="T46" fmla="*/ 44 w 128"/>
              <a:gd name="T47" fmla="*/ 8 h 108"/>
              <a:gd name="T48" fmla="*/ 84 w 128"/>
              <a:gd name="T49" fmla="*/ 8 h 108"/>
              <a:gd name="T50" fmla="*/ 88 w 128"/>
              <a:gd name="T51" fmla="*/ 10 h 108"/>
              <a:gd name="T52" fmla="*/ 95 w 128"/>
              <a:gd name="T53" fmla="*/ 28 h 108"/>
              <a:gd name="T54" fmla="*/ 117 w 128"/>
              <a:gd name="T55" fmla="*/ 32 h 108"/>
              <a:gd name="T56" fmla="*/ 120 w 128"/>
              <a:gd name="T57" fmla="*/ 36 h 108"/>
              <a:gd name="T58" fmla="*/ 120 w 128"/>
              <a:gd name="T59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8">
                <a:moveTo>
                  <a:pt x="118" y="24"/>
                </a:moveTo>
                <a:cubicBezTo>
                  <a:pt x="101" y="21"/>
                  <a:pt x="101" y="21"/>
                  <a:pt x="101" y="21"/>
                </a:cubicBezTo>
                <a:cubicBezTo>
                  <a:pt x="96" y="7"/>
                  <a:pt x="96" y="7"/>
                  <a:pt x="96" y="7"/>
                </a:cubicBezTo>
                <a:cubicBezTo>
                  <a:pt x="94" y="3"/>
                  <a:pt x="89" y="0"/>
                  <a:pt x="8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5" y="3"/>
                  <a:pt x="33" y="7"/>
                </a:cubicBezTo>
                <a:cubicBezTo>
                  <a:pt x="28" y="21"/>
                  <a:pt x="28" y="21"/>
                  <a:pt x="28" y="21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5"/>
                  <a:pt x="0" y="30"/>
                  <a:pt x="0" y="3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2"/>
                  <a:pt x="6" y="108"/>
                  <a:pt x="1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23" y="108"/>
                  <a:pt x="128" y="102"/>
                  <a:pt x="128" y="9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0"/>
                  <a:pt x="124" y="25"/>
                  <a:pt x="118" y="24"/>
                </a:cubicBezTo>
                <a:close/>
                <a:moveTo>
                  <a:pt x="120" y="96"/>
                </a:moveTo>
                <a:cubicBezTo>
                  <a:pt x="120" y="98"/>
                  <a:pt x="119" y="100"/>
                  <a:pt x="116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100"/>
                  <a:pt x="8" y="98"/>
                  <a:pt x="8" y="9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34" y="28"/>
                  <a:pt x="34" y="28"/>
                  <a:pt x="34" y="28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9"/>
                  <a:pt x="43" y="8"/>
                  <a:pt x="4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9"/>
                  <a:pt x="88" y="10"/>
                </a:cubicBezTo>
                <a:cubicBezTo>
                  <a:pt x="95" y="28"/>
                  <a:pt x="95" y="28"/>
                  <a:pt x="95" y="28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19" y="32"/>
                  <a:pt x="120" y="34"/>
                  <a:pt x="120" y="36"/>
                </a:cubicBezTo>
                <a:lnTo>
                  <a:pt x="120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10BD6FF5-808B-4B5C-950F-78DFEDA0ED2D}"/>
              </a:ext>
            </a:extLst>
          </p:cNvPr>
          <p:cNvSpPr txBox="1"/>
          <p:nvPr/>
        </p:nvSpPr>
        <p:spPr>
          <a:xfrm>
            <a:off x="5089279" y="1435069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5DD38C27-FC3A-4588-8077-5F3B8C94EA8A}"/>
              </a:ext>
            </a:extLst>
          </p:cNvPr>
          <p:cNvSpPr txBox="1"/>
          <p:nvPr/>
        </p:nvSpPr>
        <p:spPr>
          <a:xfrm>
            <a:off x="5089279" y="2293731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325055F2-E0E6-43EE-AE1E-FAD9FCCF65CA}"/>
              </a:ext>
            </a:extLst>
          </p:cNvPr>
          <p:cNvSpPr txBox="1"/>
          <p:nvPr/>
        </p:nvSpPr>
        <p:spPr>
          <a:xfrm>
            <a:off x="5089279" y="3123486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B5AE23-2539-4D2E-A224-8EC8E139F909}"/>
              </a:ext>
            </a:extLst>
          </p:cNvPr>
          <p:cNvSpPr txBox="1"/>
          <p:nvPr/>
        </p:nvSpPr>
        <p:spPr>
          <a:xfrm>
            <a:off x="5163647" y="1675115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3D2A69-3429-4087-9FB8-1C14E77792AB}"/>
              </a:ext>
            </a:extLst>
          </p:cNvPr>
          <p:cNvSpPr txBox="1"/>
          <p:nvPr/>
        </p:nvSpPr>
        <p:spPr>
          <a:xfrm>
            <a:off x="5154215" y="2556817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47C3BA-84CC-4E08-A404-FD18C9A0DA53}"/>
              </a:ext>
            </a:extLst>
          </p:cNvPr>
          <p:cNvSpPr txBox="1"/>
          <p:nvPr/>
        </p:nvSpPr>
        <p:spPr>
          <a:xfrm>
            <a:off x="5169042" y="3423919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315484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806D2CF0-FBBC-455D-8B23-4783B5DB83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01667" y="118019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84F8D3-B2E4-44B1-A661-EDB8D7A32953}"/>
              </a:ext>
            </a:extLst>
          </p:cNvPr>
          <p:cNvSpPr/>
          <p:nvPr/>
        </p:nvSpPr>
        <p:spPr>
          <a:xfrm>
            <a:off x="3691638" y="233983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BEC74673-6E67-4EA0-B1A3-08A76F4E848F}"/>
              </a:ext>
            </a:extLst>
          </p:cNvPr>
          <p:cNvSpPr/>
          <p:nvPr/>
        </p:nvSpPr>
        <p:spPr bwMode="auto">
          <a:xfrm>
            <a:off x="3174188" y="271907"/>
            <a:ext cx="241624" cy="208297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1F919E2-A263-4FDF-8684-67196BFEFC5C}"/>
              </a:ext>
            </a:extLst>
          </p:cNvPr>
          <p:cNvCxnSpPr/>
          <p:nvPr/>
        </p:nvCxnSpPr>
        <p:spPr>
          <a:xfrm>
            <a:off x="0" y="271906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45">
            <a:extLst>
              <a:ext uri="{FF2B5EF4-FFF2-40B4-BE49-F238E27FC236}">
                <a16:creationId xmlns:a16="http://schemas.microsoft.com/office/drawing/2014/main" id="{DA30EC25-9F25-4E12-A385-3346D15B2765}"/>
              </a:ext>
            </a:extLst>
          </p:cNvPr>
          <p:cNvSpPr/>
          <p:nvPr/>
        </p:nvSpPr>
        <p:spPr>
          <a:xfrm rot="5400000">
            <a:off x="4588005" y="1215810"/>
            <a:ext cx="54555" cy="91539"/>
          </a:xfrm>
          <a:prstGeom prst="triangle">
            <a:avLst/>
          </a:pr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/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6DAF32E5-84DC-4AD0-A5B9-62F8ADE7002A}"/>
              </a:ext>
            </a:extLst>
          </p:cNvPr>
          <p:cNvSpPr/>
          <p:nvPr/>
        </p:nvSpPr>
        <p:spPr>
          <a:xfrm rot="16200000" flipH="1">
            <a:off x="4326529" y="2559228"/>
            <a:ext cx="54555" cy="91539"/>
          </a:xfrm>
          <a:prstGeom prst="triangle">
            <a:avLst/>
          </a:pr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F14909-3E66-4CA5-8B48-5C6AFAA4EC6E}"/>
              </a:ext>
            </a:extLst>
          </p:cNvPr>
          <p:cNvSpPr txBox="1"/>
          <p:nvPr/>
        </p:nvSpPr>
        <p:spPr>
          <a:xfrm>
            <a:off x="4746201" y="1118364"/>
            <a:ext cx="1313151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/>
              <a:t>27 Jan,2014</a:t>
            </a:r>
            <a:endParaRPr lang="zh-CN" altLang="en-US" sz="1467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A27EAC-FD38-48FC-A935-8232D07976E6}"/>
              </a:ext>
            </a:extLst>
          </p:cNvPr>
          <p:cNvSpPr/>
          <p:nvPr/>
        </p:nvSpPr>
        <p:spPr>
          <a:xfrm>
            <a:off x="1675648" y="1196132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4230BF-1EA8-4709-A881-5B04769034ED}"/>
              </a:ext>
            </a:extLst>
          </p:cNvPr>
          <p:cNvSpPr/>
          <p:nvPr/>
        </p:nvSpPr>
        <p:spPr>
          <a:xfrm>
            <a:off x="4829564" y="2551360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AE8C81-340E-4FBB-84B9-F64351CEC7D9}"/>
              </a:ext>
            </a:extLst>
          </p:cNvPr>
          <p:cNvSpPr txBox="1"/>
          <p:nvPr/>
        </p:nvSpPr>
        <p:spPr>
          <a:xfrm>
            <a:off x="3189840" y="2486458"/>
            <a:ext cx="1049176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/>
              <a:t>14 Feb,2014</a:t>
            </a:r>
            <a:endParaRPr lang="zh-CN" altLang="en-US" sz="1467" dirty="0"/>
          </a:p>
        </p:txBody>
      </p:sp>
      <p:sp>
        <p:nvSpPr>
          <p:cNvPr id="12" name="Isosceles Triangle 45">
            <a:extLst>
              <a:ext uri="{FF2B5EF4-FFF2-40B4-BE49-F238E27FC236}">
                <a16:creationId xmlns:a16="http://schemas.microsoft.com/office/drawing/2014/main" id="{1CED4501-96FB-4DF7-80A6-47FBDC46994E}"/>
              </a:ext>
            </a:extLst>
          </p:cNvPr>
          <p:cNvSpPr/>
          <p:nvPr/>
        </p:nvSpPr>
        <p:spPr>
          <a:xfrm rot="5400000">
            <a:off x="4586480" y="3890259"/>
            <a:ext cx="54555" cy="91539"/>
          </a:xfrm>
          <a:prstGeom prst="triangle">
            <a:avLst/>
          </a:pr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3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DEFF4B-1476-44B5-910E-23241063401C}"/>
              </a:ext>
            </a:extLst>
          </p:cNvPr>
          <p:cNvSpPr txBox="1"/>
          <p:nvPr/>
        </p:nvSpPr>
        <p:spPr>
          <a:xfrm>
            <a:off x="4724858" y="3817802"/>
            <a:ext cx="1313151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/>
              <a:t>09 Mar,2015</a:t>
            </a:r>
            <a:endParaRPr lang="zh-CN" altLang="en-US" sz="1467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E86CE4-EFE8-4296-A37D-B6684F2C845B}"/>
              </a:ext>
            </a:extLst>
          </p:cNvPr>
          <p:cNvSpPr/>
          <p:nvPr/>
        </p:nvSpPr>
        <p:spPr>
          <a:xfrm>
            <a:off x="1654304" y="3895570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40C1A92-A2A6-4948-8794-6F4EB2E17ADF}"/>
              </a:ext>
            </a:extLst>
          </p:cNvPr>
          <p:cNvGrpSpPr/>
          <p:nvPr/>
        </p:nvGrpSpPr>
        <p:grpSpPr>
          <a:xfrm>
            <a:off x="4424707" y="1202107"/>
            <a:ext cx="107275" cy="4017593"/>
            <a:chOff x="4520930" y="1318196"/>
            <a:chExt cx="102141" cy="3825305"/>
          </a:xfrm>
          <a:solidFill>
            <a:schemeClr val="tx1">
              <a:lumMod val="95000"/>
              <a:lumOff val="5000"/>
            </a:schemeClr>
          </a:solidFill>
        </p:grpSpPr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2AA82C2E-EB86-4B3F-8F02-06049E605036}"/>
                </a:ext>
              </a:extLst>
            </p:cNvPr>
            <p:cNvGrpSpPr/>
            <p:nvPr/>
          </p:nvGrpSpPr>
          <p:grpSpPr>
            <a:xfrm>
              <a:off x="4558420" y="1357431"/>
              <a:ext cx="27161" cy="1512000"/>
              <a:chOff x="6077893" y="2108487"/>
              <a:chExt cx="36214" cy="1552769"/>
            </a:xfrm>
            <a:grpFill/>
          </p:grpSpPr>
          <p:cxnSp>
            <p:nvCxnSpPr>
              <p:cNvPr id="26" name="Straight Connector 14">
                <a:extLst>
                  <a:ext uri="{FF2B5EF4-FFF2-40B4-BE49-F238E27FC236}">
                    <a16:creationId xmlns:a16="http://schemas.microsoft.com/office/drawing/2014/main" id="{1F05992E-9BAC-42CD-A7ED-AC3DCE1255B5}"/>
                  </a:ext>
                </a:extLst>
              </p:cNvPr>
              <p:cNvCxnSpPr/>
              <p:nvPr/>
            </p:nvCxnSpPr>
            <p:spPr>
              <a:xfrm>
                <a:off x="6114107" y="2108487"/>
                <a:ext cx="0" cy="155276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4">
                <a:extLst>
                  <a:ext uri="{FF2B5EF4-FFF2-40B4-BE49-F238E27FC236}">
                    <a16:creationId xmlns:a16="http://schemas.microsoft.com/office/drawing/2014/main" id="{CDAAF0B6-2997-404B-8422-A163941D6F27}"/>
                  </a:ext>
                </a:extLst>
              </p:cNvPr>
              <p:cNvCxnSpPr/>
              <p:nvPr/>
            </p:nvCxnSpPr>
            <p:spPr>
              <a:xfrm>
                <a:off x="6077893" y="2108487"/>
                <a:ext cx="0" cy="155276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3697803E-84DE-4987-97DF-58F905F244BA}"/>
                </a:ext>
              </a:extLst>
            </p:cNvPr>
            <p:cNvGrpSpPr/>
            <p:nvPr/>
          </p:nvGrpSpPr>
          <p:grpSpPr>
            <a:xfrm>
              <a:off x="4558420" y="2848083"/>
              <a:ext cx="27161" cy="1116000"/>
              <a:chOff x="6077893" y="3797444"/>
              <a:chExt cx="36214" cy="1371599"/>
            </a:xfrm>
            <a:grpFill/>
          </p:grpSpPr>
          <p:cxnSp>
            <p:nvCxnSpPr>
              <p:cNvPr id="24" name="Straight Connector 19">
                <a:extLst>
                  <a:ext uri="{FF2B5EF4-FFF2-40B4-BE49-F238E27FC236}">
                    <a16:creationId xmlns:a16="http://schemas.microsoft.com/office/drawing/2014/main" id="{24C0ED6A-49F5-4B75-816A-D34D1510E998}"/>
                  </a:ext>
                </a:extLst>
              </p:cNvPr>
              <p:cNvCxnSpPr/>
              <p:nvPr/>
            </p:nvCxnSpPr>
            <p:spPr>
              <a:xfrm>
                <a:off x="6114107" y="3797444"/>
                <a:ext cx="0" cy="137159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5">
                <a:extLst>
                  <a:ext uri="{FF2B5EF4-FFF2-40B4-BE49-F238E27FC236}">
                    <a16:creationId xmlns:a16="http://schemas.microsoft.com/office/drawing/2014/main" id="{683A4DB8-0D06-40FC-B3DD-8F117A460EAA}"/>
                  </a:ext>
                </a:extLst>
              </p:cNvPr>
              <p:cNvCxnSpPr/>
              <p:nvPr/>
            </p:nvCxnSpPr>
            <p:spPr>
              <a:xfrm>
                <a:off x="6077893" y="3797444"/>
                <a:ext cx="0" cy="137159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">
              <a:extLst>
                <a:ext uri="{FF2B5EF4-FFF2-40B4-BE49-F238E27FC236}">
                  <a16:creationId xmlns:a16="http://schemas.microsoft.com/office/drawing/2014/main" id="{3CB02E12-033F-4531-8DC6-A66A8CFED558}"/>
                </a:ext>
              </a:extLst>
            </p:cNvPr>
            <p:cNvGrpSpPr/>
            <p:nvPr/>
          </p:nvGrpSpPr>
          <p:grpSpPr>
            <a:xfrm>
              <a:off x="4558420" y="3978924"/>
              <a:ext cx="27161" cy="1164577"/>
              <a:chOff x="6077893" y="5305231"/>
              <a:chExt cx="36214" cy="1552769"/>
            </a:xfrm>
            <a:grpFill/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447C305-5456-4D09-8ACF-98D2CF93A44C}"/>
                  </a:ext>
                </a:extLst>
              </p:cNvPr>
              <p:cNvCxnSpPr/>
              <p:nvPr/>
            </p:nvCxnSpPr>
            <p:spPr>
              <a:xfrm>
                <a:off x="6114107" y="5305231"/>
                <a:ext cx="0" cy="155276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4FD7737B-B6EA-41F3-8542-2E124E527C87}"/>
                  </a:ext>
                </a:extLst>
              </p:cNvPr>
              <p:cNvCxnSpPr/>
              <p:nvPr/>
            </p:nvCxnSpPr>
            <p:spPr>
              <a:xfrm>
                <a:off x="6077893" y="5305231"/>
                <a:ext cx="0" cy="1552769"/>
              </a:xfrm>
              <a:prstGeom prst="line">
                <a:avLst/>
              </a:prstGeom>
              <a:grpFill/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40">
              <a:extLst>
                <a:ext uri="{FF2B5EF4-FFF2-40B4-BE49-F238E27FC236}">
                  <a16:creationId xmlns:a16="http://schemas.microsoft.com/office/drawing/2014/main" id="{0ED25D14-D26B-4E0A-A41E-56263E559388}"/>
                </a:ext>
              </a:extLst>
            </p:cNvPr>
            <p:cNvSpPr/>
            <p:nvPr/>
          </p:nvSpPr>
          <p:spPr>
            <a:xfrm>
              <a:off x="4520930" y="1318196"/>
              <a:ext cx="102141" cy="102141"/>
            </a:xfrm>
            <a:prstGeom prst="ellips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55AFF869-98D0-4CB2-856E-1B1C5C4D9DA1}"/>
                </a:ext>
              </a:extLst>
            </p:cNvPr>
            <p:cNvSpPr/>
            <p:nvPr/>
          </p:nvSpPr>
          <p:spPr>
            <a:xfrm>
              <a:off x="4520930" y="3870199"/>
              <a:ext cx="102141" cy="102141"/>
            </a:xfrm>
            <a:prstGeom prst="ellips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86E10FB4-4ABD-42D2-8D17-101B43DFD9F0}"/>
                </a:ext>
              </a:extLst>
            </p:cNvPr>
            <p:cNvSpPr/>
            <p:nvPr/>
          </p:nvSpPr>
          <p:spPr>
            <a:xfrm>
              <a:off x="4520930" y="2612299"/>
              <a:ext cx="102141" cy="102141"/>
            </a:xfrm>
            <a:prstGeom prst="ellips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EE2EED2-2E85-460D-964C-675F3138A307}"/>
              </a:ext>
            </a:extLst>
          </p:cNvPr>
          <p:cNvSpPr txBox="1"/>
          <p:nvPr/>
        </p:nvSpPr>
        <p:spPr>
          <a:xfrm>
            <a:off x="1960112" y="1651915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BDBD5EB8-C0AC-45D7-9ACB-467CC1AD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696" y="1370144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7EF59C-8756-4C25-B186-9AA49BC7BAAE}"/>
              </a:ext>
            </a:extLst>
          </p:cNvPr>
          <p:cNvSpPr txBox="1"/>
          <p:nvPr/>
        </p:nvSpPr>
        <p:spPr>
          <a:xfrm>
            <a:off x="5099650" y="3020702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17528191-57A0-430B-96F8-F0946EF3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234" y="2738931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C91901-2995-4795-9DB9-E9C8CFFE360B}"/>
              </a:ext>
            </a:extLst>
          </p:cNvPr>
          <p:cNvSpPr txBox="1"/>
          <p:nvPr/>
        </p:nvSpPr>
        <p:spPr>
          <a:xfrm>
            <a:off x="1960112" y="4350141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C6D9C37B-178B-4842-858F-06B11669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696" y="4068370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7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425E6E45-2128-4BEE-B750-AF419FF48E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26795" y="118018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F2BFED-43AF-4D89-A03F-498348730E95}"/>
              </a:ext>
            </a:extLst>
          </p:cNvPr>
          <p:cNvSpPr/>
          <p:nvPr/>
        </p:nvSpPr>
        <p:spPr>
          <a:xfrm>
            <a:off x="916766" y="233982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D33D8EA2-656A-4AB9-BADD-61CA8907AD3B}"/>
              </a:ext>
            </a:extLst>
          </p:cNvPr>
          <p:cNvSpPr/>
          <p:nvPr/>
        </p:nvSpPr>
        <p:spPr bwMode="auto">
          <a:xfrm>
            <a:off x="399316" y="271906"/>
            <a:ext cx="241624" cy="208297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33FE38F-8111-434E-B512-5A519D313002}"/>
              </a:ext>
            </a:extLst>
          </p:cNvPr>
          <p:cNvCxnSpPr>
            <a:cxnSpLocks/>
          </p:cNvCxnSpPr>
          <p:nvPr/>
        </p:nvCxnSpPr>
        <p:spPr>
          <a:xfrm>
            <a:off x="0" y="271906"/>
            <a:ext cx="2264388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5B798D-312C-493B-A6DB-83A1E5F31E0F}"/>
              </a:ext>
            </a:extLst>
          </p:cNvPr>
          <p:cNvGrpSpPr/>
          <p:nvPr/>
        </p:nvGrpSpPr>
        <p:grpSpPr>
          <a:xfrm>
            <a:off x="3190007" y="0"/>
            <a:ext cx="2739051" cy="4804094"/>
            <a:chOff x="4145056" y="-6441"/>
            <a:chExt cx="3930967" cy="6894629"/>
          </a:xfrm>
        </p:grpSpPr>
        <p:sp>
          <p:nvSpPr>
            <p:cNvPr id="7" name="Isosceles Triangle 48">
              <a:extLst>
                <a:ext uri="{FF2B5EF4-FFF2-40B4-BE49-F238E27FC236}">
                  <a16:creationId xmlns:a16="http://schemas.microsoft.com/office/drawing/2014/main" id="{C0E8B3B0-CC17-4E5B-947D-FAC1E7EA89C9}"/>
                </a:ext>
              </a:extLst>
            </p:cNvPr>
            <p:cNvSpPr/>
            <p:nvPr/>
          </p:nvSpPr>
          <p:spPr>
            <a:xfrm rot="16200000" flipH="1">
              <a:off x="5903145" y="295770"/>
              <a:ext cx="69259" cy="115961"/>
            </a:xfrm>
            <a:prstGeom prst="triangle">
              <a:avLst/>
            </a:prstGeom>
            <a:solidFill>
              <a:srgbClr val="436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28BBB7-C150-4AAD-A118-4D0C3DD26E1D}"/>
                </a:ext>
              </a:extLst>
            </p:cNvPr>
            <p:cNvSpPr txBox="1"/>
            <p:nvPr/>
          </p:nvSpPr>
          <p:spPr>
            <a:xfrm>
              <a:off x="4460221" y="203262"/>
              <a:ext cx="136958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dirty="0"/>
                <a:t>19 July,2016</a:t>
              </a:r>
              <a:endParaRPr lang="zh-CN" altLang="en-US" sz="1467" dirty="0"/>
            </a:p>
          </p:txBody>
        </p:sp>
        <p:sp>
          <p:nvSpPr>
            <p:cNvPr id="9" name="Isosceles Triangle 45">
              <a:extLst>
                <a:ext uri="{FF2B5EF4-FFF2-40B4-BE49-F238E27FC236}">
                  <a16:creationId xmlns:a16="http://schemas.microsoft.com/office/drawing/2014/main" id="{D29A30D6-046D-49BC-B943-5B70A64E3C3D}"/>
                </a:ext>
              </a:extLst>
            </p:cNvPr>
            <p:cNvSpPr/>
            <p:nvPr/>
          </p:nvSpPr>
          <p:spPr>
            <a:xfrm rot="5400000">
              <a:off x="6233157" y="2760068"/>
              <a:ext cx="69259" cy="115961"/>
            </a:xfrm>
            <a:prstGeom prst="triangle">
              <a:avLst/>
            </a:prstGeom>
            <a:solidFill>
              <a:srgbClr val="436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8FDB7FB-2A33-45CF-BC85-49EC0A6A6A43}"/>
                </a:ext>
              </a:extLst>
            </p:cNvPr>
            <p:cNvSpPr txBox="1"/>
            <p:nvPr/>
          </p:nvSpPr>
          <p:spPr>
            <a:xfrm>
              <a:off x="6408954" y="2667956"/>
              <a:ext cx="1667069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dirty="0"/>
                <a:t>25 Jan,2017</a:t>
              </a:r>
              <a:endParaRPr lang="zh-CN" altLang="en-US" sz="1467" dirty="0"/>
            </a:p>
          </p:txBody>
        </p:sp>
        <p:sp>
          <p:nvSpPr>
            <p:cNvPr id="11" name="Isosceles Triangle 48">
              <a:extLst>
                <a:ext uri="{FF2B5EF4-FFF2-40B4-BE49-F238E27FC236}">
                  <a16:creationId xmlns:a16="http://schemas.microsoft.com/office/drawing/2014/main" id="{47B80033-FF78-4916-B841-578CE5781248}"/>
                </a:ext>
              </a:extLst>
            </p:cNvPr>
            <p:cNvSpPr/>
            <p:nvPr/>
          </p:nvSpPr>
          <p:spPr>
            <a:xfrm rot="16200000" flipH="1">
              <a:off x="5903269" y="4970639"/>
              <a:ext cx="69259" cy="116211"/>
            </a:xfrm>
            <a:prstGeom prst="triangle">
              <a:avLst/>
            </a:prstGeom>
            <a:solidFill>
              <a:srgbClr val="436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3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380B19-ACE4-46F5-A72B-0418F32F1FC0}"/>
                </a:ext>
              </a:extLst>
            </p:cNvPr>
            <p:cNvSpPr txBox="1"/>
            <p:nvPr/>
          </p:nvSpPr>
          <p:spPr>
            <a:xfrm>
              <a:off x="4460221" y="4878255"/>
              <a:ext cx="1320424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dirty="0"/>
                <a:t>16 Feb,2017</a:t>
              </a:r>
              <a:endParaRPr lang="zh-CN" altLang="en-US" sz="1467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5184A59-BD94-43FA-8EF4-3E130FE28884}"/>
                </a:ext>
              </a:extLst>
            </p:cNvPr>
            <p:cNvGrpSpPr/>
            <p:nvPr/>
          </p:nvGrpSpPr>
          <p:grpSpPr>
            <a:xfrm>
              <a:off x="6027907" y="-6441"/>
              <a:ext cx="136188" cy="6894629"/>
              <a:chOff x="4520930" y="-4831"/>
              <a:chExt cx="102141" cy="5170972"/>
            </a:xfrm>
          </p:grpSpPr>
          <p:grpSp>
            <p:nvGrpSpPr>
              <p:cNvPr id="15" name="Group 1">
                <a:extLst>
                  <a:ext uri="{FF2B5EF4-FFF2-40B4-BE49-F238E27FC236}">
                    <a16:creationId xmlns:a16="http://schemas.microsoft.com/office/drawing/2014/main" id="{2EC2A097-BBEB-44F0-ACC5-F5488D64ACF4}"/>
                  </a:ext>
                </a:extLst>
              </p:cNvPr>
              <p:cNvGrpSpPr/>
              <p:nvPr/>
            </p:nvGrpSpPr>
            <p:grpSpPr>
              <a:xfrm>
                <a:off x="4558420" y="-4831"/>
                <a:ext cx="27161" cy="2664000"/>
                <a:chOff x="6077893" y="2108487"/>
                <a:chExt cx="36214" cy="1552769"/>
              </a:xfrm>
            </p:grpSpPr>
            <p:cxnSp>
              <p:nvCxnSpPr>
                <p:cNvPr id="25" name="Straight Connector 14">
                  <a:extLst>
                    <a:ext uri="{FF2B5EF4-FFF2-40B4-BE49-F238E27FC236}">
                      <a16:creationId xmlns:a16="http://schemas.microsoft.com/office/drawing/2014/main" id="{5F435A27-84F8-42D7-B6EA-6932123F9EE1}"/>
                    </a:ext>
                  </a:extLst>
                </p:cNvPr>
                <p:cNvCxnSpPr/>
                <p:nvPr/>
              </p:nvCxnSpPr>
              <p:spPr>
                <a:xfrm>
                  <a:off x="6114107" y="2108487"/>
                  <a:ext cx="0" cy="1552769"/>
                </a:xfrm>
                <a:prstGeom prst="line">
                  <a:avLst/>
                </a:prstGeom>
                <a:ln w="9525" cmpd="sng">
                  <a:solidFill>
                    <a:srgbClr val="436575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4">
                  <a:extLst>
                    <a:ext uri="{FF2B5EF4-FFF2-40B4-BE49-F238E27FC236}">
                      <a16:creationId xmlns:a16="http://schemas.microsoft.com/office/drawing/2014/main" id="{B0803BAF-B476-4C68-98E0-B54872B4472D}"/>
                    </a:ext>
                  </a:extLst>
                </p:cNvPr>
                <p:cNvCxnSpPr/>
                <p:nvPr/>
              </p:nvCxnSpPr>
              <p:spPr>
                <a:xfrm>
                  <a:off x="6077893" y="2108487"/>
                  <a:ext cx="0" cy="1552769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2">
                <a:extLst>
                  <a:ext uri="{FF2B5EF4-FFF2-40B4-BE49-F238E27FC236}">
                    <a16:creationId xmlns:a16="http://schemas.microsoft.com/office/drawing/2014/main" id="{42F55089-5DAC-4CAE-8BCA-C39F42CFB2FC}"/>
                  </a:ext>
                </a:extLst>
              </p:cNvPr>
              <p:cNvGrpSpPr/>
              <p:nvPr/>
            </p:nvGrpSpPr>
            <p:grpSpPr>
              <a:xfrm>
                <a:off x="4558420" y="1747075"/>
                <a:ext cx="27161" cy="2160000"/>
                <a:chOff x="6077893" y="3797444"/>
                <a:chExt cx="36214" cy="1371599"/>
              </a:xfrm>
            </p:grpSpPr>
            <p:cxnSp>
              <p:nvCxnSpPr>
                <p:cNvPr id="23" name="Straight Connector 19">
                  <a:extLst>
                    <a:ext uri="{FF2B5EF4-FFF2-40B4-BE49-F238E27FC236}">
                      <a16:creationId xmlns:a16="http://schemas.microsoft.com/office/drawing/2014/main" id="{2A877578-65E4-4AC6-BBC8-C0FF55179427}"/>
                    </a:ext>
                  </a:extLst>
                </p:cNvPr>
                <p:cNvCxnSpPr/>
                <p:nvPr/>
              </p:nvCxnSpPr>
              <p:spPr>
                <a:xfrm>
                  <a:off x="6114107" y="3797444"/>
                  <a:ext cx="0" cy="1371599"/>
                </a:xfrm>
                <a:prstGeom prst="line">
                  <a:avLst/>
                </a:prstGeom>
                <a:ln w="9525" cmpd="sng">
                  <a:solidFill>
                    <a:srgbClr val="436575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5">
                  <a:extLst>
                    <a:ext uri="{FF2B5EF4-FFF2-40B4-BE49-F238E27FC236}">
                      <a16:creationId xmlns:a16="http://schemas.microsoft.com/office/drawing/2014/main" id="{6538A3C0-31F8-4417-8142-5F0FB0F4FF57}"/>
                    </a:ext>
                  </a:extLst>
                </p:cNvPr>
                <p:cNvCxnSpPr/>
                <p:nvPr/>
              </p:nvCxnSpPr>
              <p:spPr>
                <a:xfrm>
                  <a:off x="6077893" y="3797444"/>
                  <a:ext cx="0" cy="1371599"/>
                </a:xfrm>
                <a:prstGeom prst="line">
                  <a:avLst/>
                </a:prstGeom>
                <a:ln w="9525" cmpd="sng">
                  <a:solidFill>
                    <a:srgbClr val="436575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3">
                <a:extLst>
                  <a:ext uri="{FF2B5EF4-FFF2-40B4-BE49-F238E27FC236}">
                    <a16:creationId xmlns:a16="http://schemas.microsoft.com/office/drawing/2014/main" id="{7764478E-1F59-4AA0-A237-E166463388EA}"/>
                  </a:ext>
                </a:extLst>
              </p:cNvPr>
              <p:cNvGrpSpPr/>
              <p:nvPr/>
            </p:nvGrpSpPr>
            <p:grpSpPr>
              <a:xfrm>
                <a:off x="4558420" y="3618141"/>
                <a:ext cx="27161" cy="1548000"/>
                <a:chOff x="6077893" y="5305231"/>
                <a:chExt cx="36214" cy="1552769"/>
              </a:xfrm>
            </p:grpSpPr>
            <p:cxnSp>
              <p:nvCxnSpPr>
                <p:cNvPr id="21" name="Straight Connector 21">
                  <a:extLst>
                    <a:ext uri="{FF2B5EF4-FFF2-40B4-BE49-F238E27FC236}">
                      <a16:creationId xmlns:a16="http://schemas.microsoft.com/office/drawing/2014/main" id="{5C17CA2C-EBAC-454E-8697-68CF3D8ACFFF}"/>
                    </a:ext>
                  </a:extLst>
                </p:cNvPr>
                <p:cNvCxnSpPr/>
                <p:nvPr/>
              </p:nvCxnSpPr>
              <p:spPr>
                <a:xfrm>
                  <a:off x="6114107" y="5305231"/>
                  <a:ext cx="0" cy="1552769"/>
                </a:xfrm>
                <a:prstGeom prst="line">
                  <a:avLst/>
                </a:prstGeom>
                <a:ln w="9525" cmpd="sng">
                  <a:solidFill>
                    <a:srgbClr val="436575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6">
                  <a:extLst>
                    <a:ext uri="{FF2B5EF4-FFF2-40B4-BE49-F238E27FC236}">
                      <a16:creationId xmlns:a16="http://schemas.microsoft.com/office/drawing/2014/main" id="{6FC53BB3-5C6B-4285-BA9E-5B983124E374}"/>
                    </a:ext>
                  </a:extLst>
                </p:cNvPr>
                <p:cNvCxnSpPr/>
                <p:nvPr/>
              </p:nvCxnSpPr>
              <p:spPr>
                <a:xfrm>
                  <a:off x="6077893" y="5305231"/>
                  <a:ext cx="0" cy="1552769"/>
                </a:xfrm>
                <a:prstGeom prst="line">
                  <a:avLst/>
                </a:prstGeom>
                <a:ln w="9525" cmpd="sng">
                  <a:solidFill>
                    <a:srgbClr val="436575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41">
                <a:extLst>
                  <a:ext uri="{FF2B5EF4-FFF2-40B4-BE49-F238E27FC236}">
                    <a16:creationId xmlns:a16="http://schemas.microsoft.com/office/drawing/2014/main" id="{9132733B-3FC6-4470-AA5A-E0379AB1D654}"/>
                  </a:ext>
                </a:extLst>
              </p:cNvPr>
              <p:cNvSpPr/>
              <p:nvPr/>
            </p:nvSpPr>
            <p:spPr>
              <a:xfrm>
                <a:off x="4520930" y="2062466"/>
                <a:ext cx="102141" cy="102141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3"/>
              </a:p>
            </p:txBody>
          </p:sp>
          <p:sp>
            <p:nvSpPr>
              <p:cNvPr id="19" name="Oval 16">
                <a:extLst>
                  <a:ext uri="{FF2B5EF4-FFF2-40B4-BE49-F238E27FC236}">
                    <a16:creationId xmlns:a16="http://schemas.microsoft.com/office/drawing/2014/main" id="{3599DE81-D12D-4490-A44E-9702E4D627DC}"/>
                  </a:ext>
                </a:extLst>
              </p:cNvPr>
              <p:cNvSpPr/>
              <p:nvPr/>
            </p:nvSpPr>
            <p:spPr>
              <a:xfrm>
                <a:off x="4520930" y="223669"/>
                <a:ext cx="102141" cy="102141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254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3" dirty="0"/>
              </a:p>
            </p:txBody>
          </p:sp>
          <p:sp>
            <p:nvSpPr>
              <p:cNvPr id="20" name="Oval 16">
                <a:extLst>
                  <a:ext uri="{FF2B5EF4-FFF2-40B4-BE49-F238E27FC236}">
                    <a16:creationId xmlns:a16="http://schemas.microsoft.com/office/drawing/2014/main" id="{C362FB97-5A87-4B95-8139-B21A28C70235}"/>
                  </a:ext>
                </a:extLst>
              </p:cNvPr>
              <p:cNvSpPr/>
              <p:nvPr/>
            </p:nvSpPr>
            <p:spPr>
              <a:xfrm>
                <a:off x="4520930" y="3729914"/>
                <a:ext cx="102141" cy="102141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3"/>
              </a:p>
            </p:txBody>
          </p:sp>
        </p:grp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C3E2D58C-E023-4B8C-9D56-876E41A50F0F}"/>
                </a:ext>
              </a:extLst>
            </p:cNvPr>
            <p:cNvSpPr>
              <a:spLocks noChangeAspect="1"/>
            </p:cNvSpPr>
            <p:nvPr/>
          </p:nvSpPr>
          <p:spPr>
            <a:xfrm rot="10800000" flipV="1">
              <a:off x="4145056" y="3532302"/>
              <a:ext cx="465631" cy="46563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  <a:latin typeface="FontAwesome" pitchFamily="2" charset="0"/>
                </a:rPr>
                <a:t>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90D4587-A8CA-4802-B420-575B8DF310C9}"/>
              </a:ext>
            </a:extLst>
          </p:cNvPr>
          <p:cNvSpPr/>
          <p:nvPr/>
        </p:nvSpPr>
        <p:spPr>
          <a:xfrm>
            <a:off x="4961424" y="216627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FF25515-A527-46D8-9BEE-2F265A3E6175}"/>
              </a:ext>
            </a:extLst>
          </p:cNvPr>
          <p:cNvSpPr/>
          <p:nvPr/>
        </p:nvSpPr>
        <p:spPr>
          <a:xfrm>
            <a:off x="1686718" y="1926210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1DEB0C-89BF-44C1-9784-F132AC7A7DD6}"/>
              </a:ext>
            </a:extLst>
          </p:cNvPr>
          <p:cNvSpPr/>
          <p:nvPr/>
        </p:nvSpPr>
        <p:spPr>
          <a:xfrm>
            <a:off x="4961424" y="3403597"/>
            <a:ext cx="2423777" cy="10975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A9D80D-11FD-4BBF-87A5-E596C780FAA8}"/>
              </a:ext>
            </a:extLst>
          </p:cNvPr>
          <p:cNvSpPr txBox="1"/>
          <p:nvPr/>
        </p:nvSpPr>
        <p:spPr>
          <a:xfrm>
            <a:off x="5245888" y="67241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0C4446A-2722-4CBC-82AD-5BD2A456E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472" y="390639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E7239ED-B28F-437C-B189-097029F5B4E2}"/>
              </a:ext>
            </a:extLst>
          </p:cNvPr>
          <p:cNvSpPr txBox="1"/>
          <p:nvPr/>
        </p:nvSpPr>
        <p:spPr>
          <a:xfrm>
            <a:off x="1956804" y="2395552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6EECE7DA-50B9-480F-9B30-764AE6A1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388" y="2113781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8823FC5-D662-4EE0-99EC-6A5D6960F78B}"/>
              </a:ext>
            </a:extLst>
          </p:cNvPr>
          <p:cNvSpPr txBox="1"/>
          <p:nvPr/>
        </p:nvSpPr>
        <p:spPr>
          <a:xfrm>
            <a:off x="5267232" y="3858168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8B2BA631-DDD4-42BC-B323-3035E605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16" y="3576397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2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30D7E0AF-77B0-4300-B025-1B26BA32C46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01667" y="118019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EAF4E2-5911-4F23-B6E4-10C7B3EB1DF0}"/>
              </a:ext>
            </a:extLst>
          </p:cNvPr>
          <p:cNvSpPr/>
          <p:nvPr/>
        </p:nvSpPr>
        <p:spPr>
          <a:xfrm>
            <a:off x="3691638" y="233983"/>
            <a:ext cx="15408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7FECCF06-3BD5-4E2A-A948-9ED69CA1737E}"/>
              </a:ext>
            </a:extLst>
          </p:cNvPr>
          <p:cNvSpPr/>
          <p:nvPr/>
        </p:nvSpPr>
        <p:spPr bwMode="auto">
          <a:xfrm>
            <a:off x="3174188" y="271907"/>
            <a:ext cx="241624" cy="208297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02AB395-5FD8-43B5-8E83-BD06A8B50159}"/>
              </a:ext>
            </a:extLst>
          </p:cNvPr>
          <p:cNvCxnSpPr/>
          <p:nvPr/>
        </p:nvCxnSpPr>
        <p:spPr>
          <a:xfrm>
            <a:off x="0" y="271906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A7D4B41-6976-43EB-B766-1890191A2271}"/>
              </a:ext>
            </a:extLst>
          </p:cNvPr>
          <p:cNvCxnSpPr/>
          <p:nvPr/>
        </p:nvCxnSpPr>
        <p:spPr>
          <a:xfrm>
            <a:off x="790239" y="2869271"/>
            <a:ext cx="7481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C7844E-6D91-4BCA-A2B7-524BDB378F63}"/>
              </a:ext>
            </a:extLst>
          </p:cNvPr>
          <p:cNvCxnSpPr/>
          <p:nvPr/>
        </p:nvCxnSpPr>
        <p:spPr>
          <a:xfrm flipV="1">
            <a:off x="779525" y="2237049"/>
            <a:ext cx="321469" cy="6322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1071A98D-08E9-41B4-9533-EAD69D69C7FA}"/>
              </a:ext>
            </a:extLst>
          </p:cNvPr>
          <p:cNvSpPr/>
          <p:nvPr/>
        </p:nvSpPr>
        <p:spPr>
          <a:xfrm>
            <a:off x="1068846" y="2151324"/>
            <a:ext cx="117872" cy="117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E8FE72-EB3D-4B81-A4FE-590BE389AEF1}"/>
              </a:ext>
            </a:extLst>
          </p:cNvPr>
          <p:cNvSpPr/>
          <p:nvPr/>
        </p:nvSpPr>
        <p:spPr>
          <a:xfrm>
            <a:off x="1151891" y="1543211"/>
            <a:ext cx="482204" cy="482204"/>
          </a:xfrm>
          <a:prstGeom prst="ellipse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AA8AA5-3845-4BB1-A5A5-FDB6DAFCFD2A}"/>
              </a:ext>
            </a:extLst>
          </p:cNvPr>
          <p:cNvGrpSpPr/>
          <p:nvPr/>
        </p:nvGrpSpPr>
        <p:grpSpPr>
          <a:xfrm>
            <a:off x="1068846" y="1460165"/>
            <a:ext cx="648296" cy="648296"/>
            <a:chOff x="857250" y="1893093"/>
            <a:chExt cx="864394" cy="864394"/>
          </a:xfrm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775A87BF-5235-40A1-BD4C-758DB95D2BC7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B5FB10ED-ECFF-4690-89A8-7889BD25B6D7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rgbClr val="2D30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B56A345-AA57-49A1-A0F7-06BA01327F60}"/>
              </a:ext>
            </a:extLst>
          </p:cNvPr>
          <p:cNvCxnSpPr/>
          <p:nvPr/>
        </p:nvCxnSpPr>
        <p:spPr>
          <a:xfrm flipH="1">
            <a:off x="1845730" y="2881795"/>
            <a:ext cx="321469" cy="6322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D07A165E-D972-44BD-B2BB-794ED0834CF5}"/>
              </a:ext>
            </a:extLst>
          </p:cNvPr>
          <p:cNvSpPr/>
          <p:nvPr/>
        </p:nvSpPr>
        <p:spPr>
          <a:xfrm flipV="1">
            <a:off x="1786793" y="3470284"/>
            <a:ext cx="117872" cy="117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442F137-DD7A-4F9F-B9F9-774025519957}"/>
              </a:ext>
            </a:extLst>
          </p:cNvPr>
          <p:cNvSpPr/>
          <p:nvPr/>
        </p:nvSpPr>
        <p:spPr>
          <a:xfrm>
            <a:off x="1344766" y="3725651"/>
            <a:ext cx="482204" cy="482204"/>
          </a:xfrm>
          <a:prstGeom prst="ellipse">
            <a:avLst/>
          </a:prstGeom>
          <a:solidFill>
            <a:srgbClr val="42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A74C8C-4CDB-4BB8-BB36-CAAF4451D467}"/>
              </a:ext>
            </a:extLst>
          </p:cNvPr>
          <p:cNvGrpSpPr/>
          <p:nvPr/>
        </p:nvGrpSpPr>
        <p:grpSpPr>
          <a:xfrm>
            <a:off x="1261720" y="3642605"/>
            <a:ext cx="648296" cy="648296"/>
            <a:chOff x="857250" y="1893093"/>
            <a:chExt cx="864394" cy="864394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3AF3894A-8D94-4D4E-B661-901BE3481E9E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rgbClr val="4234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7A5C4C94-3A47-4D35-979C-E0266694A818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rgbClr val="4234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A39E5C-A6E2-4A94-8EF9-2D1606C94627}"/>
              </a:ext>
            </a:extLst>
          </p:cNvPr>
          <p:cNvCxnSpPr/>
          <p:nvPr/>
        </p:nvCxnSpPr>
        <p:spPr>
          <a:xfrm flipV="1">
            <a:off x="4632375" y="2237049"/>
            <a:ext cx="321469" cy="6322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223D82A2-AC95-4798-BB26-20FC36A4E25F}"/>
              </a:ext>
            </a:extLst>
          </p:cNvPr>
          <p:cNvSpPr/>
          <p:nvPr/>
        </p:nvSpPr>
        <p:spPr>
          <a:xfrm>
            <a:off x="4921696" y="2151324"/>
            <a:ext cx="117872" cy="117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165F79-4EDD-4542-B83A-5C36CB8E3957}"/>
              </a:ext>
            </a:extLst>
          </p:cNvPr>
          <p:cNvSpPr/>
          <p:nvPr/>
        </p:nvSpPr>
        <p:spPr>
          <a:xfrm>
            <a:off x="5004741" y="1543211"/>
            <a:ext cx="482204" cy="482204"/>
          </a:xfrm>
          <a:prstGeom prst="ellipse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EB0211-4B02-4CA5-937B-E2666B31FD62}"/>
              </a:ext>
            </a:extLst>
          </p:cNvPr>
          <p:cNvGrpSpPr/>
          <p:nvPr/>
        </p:nvGrpSpPr>
        <p:grpSpPr>
          <a:xfrm>
            <a:off x="4921695" y="1460165"/>
            <a:ext cx="648296" cy="648296"/>
            <a:chOff x="857250" y="1893093"/>
            <a:chExt cx="864394" cy="864394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E3F52E4-59CF-45E0-9A12-87D217B09FB0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00149D9E-1ED1-4F71-8227-BD1AC7D94445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rgbClr val="2D30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DE8A2CD-ECC2-46C3-89F1-AB4BEE92B41D}"/>
              </a:ext>
            </a:extLst>
          </p:cNvPr>
          <p:cNvCxnSpPr/>
          <p:nvPr/>
        </p:nvCxnSpPr>
        <p:spPr>
          <a:xfrm flipH="1">
            <a:off x="5698579" y="2881795"/>
            <a:ext cx="321469" cy="6322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745E762E-FC64-44C8-80A4-4E132409A7C5}"/>
              </a:ext>
            </a:extLst>
          </p:cNvPr>
          <p:cNvSpPr/>
          <p:nvPr/>
        </p:nvSpPr>
        <p:spPr>
          <a:xfrm flipV="1">
            <a:off x="5639643" y="3470284"/>
            <a:ext cx="117872" cy="1178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86B0B99-63CA-4984-9369-C63D3F11E985}"/>
              </a:ext>
            </a:extLst>
          </p:cNvPr>
          <p:cNvSpPr/>
          <p:nvPr/>
        </p:nvSpPr>
        <p:spPr>
          <a:xfrm>
            <a:off x="5197616" y="3725651"/>
            <a:ext cx="482204" cy="482204"/>
          </a:xfrm>
          <a:prstGeom prst="ellipse">
            <a:avLst/>
          </a:prstGeom>
          <a:solidFill>
            <a:srgbClr val="42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17D0AA0-0080-4D80-AC9B-062709C27FF9}"/>
              </a:ext>
            </a:extLst>
          </p:cNvPr>
          <p:cNvGrpSpPr/>
          <p:nvPr/>
        </p:nvGrpSpPr>
        <p:grpSpPr>
          <a:xfrm>
            <a:off x="5114571" y="3642605"/>
            <a:ext cx="648296" cy="648296"/>
            <a:chOff x="857250" y="1893093"/>
            <a:chExt cx="864394" cy="864394"/>
          </a:xfrm>
        </p:grpSpPr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A3689F30-D81C-4DC9-AF9E-90F99087D5D2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rgbClr val="4234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F0E6C529-70C7-4AF7-88F7-9DEA3832CEE2}"/>
                </a:ext>
              </a:extLst>
            </p:cNvPr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rgbClr val="4234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CF39791-951E-46A9-8BC8-FB67BC567FA5}"/>
              </a:ext>
            </a:extLst>
          </p:cNvPr>
          <p:cNvSpPr/>
          <p:nvPr/>
        </p:nvSpPr>
        <p:spPr>
          <a:xfrm>
            <a:off x="1685495" y="1689695"/>
            <a:ext cx="3220812" cy="3139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dirty="0">
              <a:solidFill>
                <a:schemeClr val="bg2">
                  <a:lumMod val="10000"/>
                </a:scheme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BB38CD-41CA-483F-8990-257C752392E2}"/>
              </a:ext>
            </a:extLst>
          </p:cNvPr>
          <p:cNvSpPr txBox="1"/>
          <p:nvPr/>
        </p:nvSpPr>
        <p:spPr>
          <a:xfrm>
            <a:off x="1824481" y="1829042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8975CB-DEED-49AE-9D5B-D340B309A11D}"/>
              </a:ext>
            </a:extLst>
          </p:cNvPr>
          <p:cNvSpPr txBox="1"/>
          <p:nvPr/>
        </p:nvSpPr>
        <p:spPr>
          <a:xfrm>
            <a:off x="1825816" y="2047409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D85685-FB4A-43C0-AA50-451DA1678F60}"/>
              </a:ext>
            </a:extLst>
          </p:cNvPr>
          <p:cNvSpPr txBox="1"/>
          <p:nvPr/>
        </p:nvSpPr>
        <p:spPr>
          <a:xfrm>
            <a:off x="1827151" y="2247732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ED1F2C31-CDEA-4E31-89BC-3DD4808A0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542" y="1574002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B9CFB1A-4C27-46D3-B0BC-378913712133}"/>
              </a:ext>
            </a:extLst>
          </p:cNvPr>
          <p:cNvSpPr txBox="1"/>
          <p:nvPr/>
        </p:nvSpPr>
        <p:spPr>
          <a:xfrm>
            <a:off x="1960604" y="3789165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1C895A3-0E4D-416E-95AE-CEEA3EA101AA}"/>
              </a:ext>
            </a:extLst>
          </p:cNvPr>
          <p:cNvSpPr txBox="1"/>
          <p:nvPr/>
        </p:nvSpPr>
        <p:spPr>
          <a:xfrm>
            <a:off x="1961939" y="4007532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A884006-2A53-4CAD-A572-751228C3F92A}"/>
              </a:ext>
            </a:extLst>
          </p:cNvPr>
          <p:cNvSpPr txBox="1"/>
          <p:nvPr/>
        </p:nvSpPr>
        <p:spPr>
          <a:xfrm>
            <a:off x="1963274" y="4207855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5D9A9D9A-F6AA-4288-BECC-6416FCB4B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665" y="353412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3949E6-EC10-490B-96BE-D63F1DA0B780}"/>
              </a:ext>
            </a:extLst>
          </p:cNvPr>
          <p:cNvSpPr txBox="1"/>
          <p:nvPr/>
        </p:nvSpPr>
        <p:spPr>
          <a:xfrm>
            <a:off x="5674661" y="1829343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886A4C3-7FB9-4231-83B1-DB0CCE11D01E}"/>
              </a:ext>
            </a:extLst>
          </p:cNvPr>
          <p:cNvSpPr txBox="1"/>
          <p:nvPr/>
        </p:nvSpPr>
        <p:spPr>
          <a:xfrm>
            <a:off x="5675996" y="2047710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0FE3A54-D491-4E58-B208-A79ED63395FF}"/>
              </a:ext>
            </a:extLst>
          </p:cNvPr>
          <p:cNvSpPr txBox="1"/>
          <p:nvPr/>
        </p:nvSpPr>
        <p:spPr>
          <a:xfrm>
            <a:off x="5677331" y="2248033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31B64F4A-ADFB-4718-BBF7-CAD39F404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722" y="1574303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E1D2948-BD33-46C7-B6F3-FE8B51C17626}"/>
              </a:ext>
            </a:extLst>
          </p:cNvPr>
          <p:cNvSpPr txBox="1"/>
          <p:nvPr/>
        </p:nvSpPr>
        <p:spPr>
          <a:xfrm>
            <a:off x="5754518" y="3819985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A1D33E4-68EA-43DE-B7A9-07F62BEA8A2C}"/>
              </a:ext>
            </a:extLst>
          </p:cNvPr>
          <p:cNvSpPr txBox="1"/>
          <p:nvPr/>
        </p:nvSpPr>
        <p:spPr>
          <a:xfrm>
            <a:off x="5755853" y="4038352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B041F6-A222-4029-AA23-3CB2EF50E945}"/>
              </a:ext>
            </a:extLst>
          </p:cNvPr>
          <p:cNvSpPr txBox="1"/>
          <p:nvPr/>
        </p:nvSpPr>
        <p:spPr>
          <a:xfrm>
            <a:off x="5757188" y="4238675"/>
            <a:ext cx="2987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050AA1CB-2F80-49F1-990C-3F9E2EE06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579" y="3564945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8267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4" grpId="0" bldLvl="0" animBg="1"/>
      <p:bldP spid="15" grpId="0" bldLvl="0" animBg="1"/>
      <p:bldP spid="20" grpId="0" bldLvl="0" animBg="1"/>
      <p:bldP spid="21" grpId="0" bldLvl="0" animBg="1"/>
      <p:bldP spid="26" grpId="0" bldLvl="0" animBg="1"/>
      <p:bldP spid="27" grpId="0" bldLvl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8102E934-1EDE-461F-A0ED-A2A77206F7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462" y="1787478"/>
            <a:ext cx="324408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成功作品展示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35A247-46B0-4D96-BD33-143DB6773D73}"/>
              </a:ext>
            </a:extLst>
          </p:cNvPr>
          <p:cNvSpPr/>
          <p:nvPr/>
        </p:nvSpPr>
        <p:spPr>
          <a:xfrm>
            <a:off x="3533015" y="2356099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0B45603-BE24-4F87-824D-F96E700BCC5A}"/>
              </a:ext>
            </a:extLst>
          </p:cNvPr>
          <p:cNvSpPr/>
          <p:nvPr/>
        </p:nvSpPr>
        <p:spPr bwMode="auto">
          <a:xfrm>
            <a:off x="2379103" y="1970707"/>
            <a:ext cx="436624" cy="376400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24E52-1A12-4175-A941-A2A5FDB7EEBD}"/>
              </a:ext>
            </a:extLst>
          </p:cNvPr>
          <p:cNvCxnSpPr/>
          <p:nvPr/>
        </p:nvCxnSpPr>
        <p:spPr>
          <a:xfrm>
            <a:off x="1504708" y="2347107"/>
            <a:ext cx="6423950" cy="0"/>
          </a:xfrm>
          <a:prstGeom prst="straightConnector1">
            <a:avLst/>
          </a:prstGeom>
          <a:ln>
            <a:solidFill>
              <a:srgbClr val="2D3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4C28334-C367-4722-9D9F-DF672AEA6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921" y="1526633"/>
            <a:ext cx="925625" cy="8254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2820A-5AC0-428A-BFCF-4F8A3EDB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9"/>
          <a:stretch/>
        </p:blipFill>
        <p:spPr>
          <a:xfrm>
            <a:off x="0" y="3038839"/>
            <a:ext cx="9144000" cy="21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1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569AB922-F71A-455A-90D5-8265628F14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36391" y="47335"/>
            <a:ext cx="2630626" cy="15388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485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E76F46-53C6-4C55-9B9B-14629DC22952}"/>
              </a:ext>
            </a:extLst>
          </p:cNvPr>
          <p:cNvSpPr/>
          <p:nvPr/>
        </p:nvSpPr>
        <p:spPr>
          <a:xfrm>
            <a:off x="3804898" y="247388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Hexagon 5">
            <a:extLst>
              <a:ext uri="{FF2B5EF4-FFF2-40B4-BE49-F238E27FC236}">
                <a16:creationId xmlns:a16="http://schemas.microsoft.com/office/drawing/2014/main" id="{FD6C30A2-299E-4CDF-B799-4FD25F578089}"/>
              </a:ext>
            </a:extLst>
          </p:cNvPr>
          <p:cNvSpPr/>
          <p:nvPr/>
        </p:nvSpPr>
        <p:spPr bwMode="auto">
          <a:xfrm>
            <a:off x="3316636" y="247388"/>
            <a:ext cx="285616" cy="246221"/>
          </a:xfrm>
          <a:prstGeom prst="hexagon">
            <a:avLst/>
          </a:prstGeom>
          <a:solidFill>
            <a:schemeClr val="bg2">
              <a:lumMod val="1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C63731-5021-42BA-A2DC-6531C96A54C7}"/>
              </a:ext>
            </a:extLst>
          </p:cNvPr>
          <p:cNvCxnSpPr/>
          <p:nvPr/>
        </p:nvCxnSpPr>
        <p:spPr>
          <a:xfrm>
            <a:off x="0" y="205409"/>
            <a:ext cx="9144000" cy="0"/>
          </a:xfrm>
          <a:prstGeom prst="line">
            <a:avLst/>
          </a:prstGeom>
          <a:ln>
            <a:solidFill>
              <a:srgbClr val="495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FC22AC2A-2CE1-4C32-A267-09933E849EAC}"/>
              </a:ext>
            </a:extLst>
          </p:cNvPr>
          <p:cNvSpPr/>
          <p:nvPr/>
        </p:nvSpPr>
        <p:spPr>
          <a:xfrm>
            <a:off x="849265" y="1317863"/>
            <a:ext cx="2038330" cy="3227741"/>
          </a:xfrm>
          <a:prstGeom prst="rect">
            <a:avLst/>
          </a:prstGeom>
          <a:noFill/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cs typeface="+mn-ea"/>
              <a:sym typeface="+mn-lt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485F464-43DC-448F-9E73-D68EAE60B86F}"/>
              </a:ext>
            </a:extLst>
          </p:cNvPr>
          <p:cNvSpPr/>
          <p:nvPr/>
        </p:nvSpPr>
        <p:spPr>
          <a:xfrm>
            <a:off x="3198266" y="978951"/>
            <a:ext cx="2466380" cy="3905566"/>
          </a:xfrm>
          <a:prstGeom prst="rect">
            <a:avLst/>
          </a:prstGeom>
          <a:noFill/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cs typeface="+mn-ea"/>
              <a:sym typeface="+mn-lt"/>
            </a:endParaRPr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AA0F9480-F594-4435-A9D5-D5148D008E39}"/>
              </a:ext>
            </a:extLst>
          </p:cNvPr>
          <p:cNvSpPr/>
          <p:nvPr/>
        </p:nvSpPr>
        <p:spPr>
          <a:xfrm>
            <a:off x="5975315" y="1317863"/>
            <a:ext cx="2038330" cy="3227741"/>
          </a:xfrm>
          <a:prstGeom prst="rect">
            <a:avLst/>
          </a:prstGeom>
          <a:noFill/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cs typeface="+mn-ea"/>
              <a:sym typeface="+mn-lt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E78E70A-B184-47E7-A0E9-7E35CCC4963A}"/>
              </a:ext>
            </a:extLst>
          </p:cNvPr>
          <p:cNvSpPr txBox="1"/>
          <p:nvPr/>
        </p:nvSpPr>
        <p:spPr>
          <a:xfrm>
            <a:off x="1393480" y="1559302"/>
            <a:ext cx="9430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BASIC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6F2F1327-5BEA-4DB1-BFA3-13EA1141E461}"/>
              </a:ext>
            </a:extLst>
          </p:cNvPr>
          <p:cNvSpPr txBox="1"/>
          <p:nvPr/>
        </p:nvSpPr>
        <p:spPr>
          <a:xfrm>
            <a:off x="3763426" y="1559302"/>
            <a:ext cx="13372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POPULAR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510710CA-A898-4EEF-895C-96C8B68904AF}"/>
              </a:ext>
            </a:extLst>
          </p:cNvPr>
          <p:cNvSpPr txBox="1"/>
          <p:nvPr/>
        </p:nvSpPr>
        <p:spPr>
          <a:xfrm>
            <a:off x="6134102" y="1559302"/>
            <a:ext cx="172675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ENTERPRISE</a:t>
            </a:r>
          </a:p>
        </p:txBody>
      </p:sp>
      <p:cxnSp>
        <p:nvCxnSpPr>
          <p:cNvPr id="12" name="Straight Connector 38">
            <a:extLst>
              <a:ext uri="{FF2B5EF4-FFF2-40B4-BE49-F238E27FC236}">
                <a16:creationId xmlns:a16="http://schemas.microsoft.com/office/drawing/2014/main" id="{3E1B4F93-3E53-4404-B9E3-56CBD5A1637E}"/>
              </a:ext>
            </a:extLst>
          </p:cNvPr>
          <p:cNvCxnSpPr/>
          <p:nvPr/>
        </p:nvCxnSpPr>
        <p:spPr>
          <a:xfrm>
            <a:off x="1667979" y="1941011"/>
            <a:ext cx="400902" cy="0"/>
          </a:xfrm>
          <a:prstGeom prst="line">
            <a:avLst/>
          </a:prstGeom>
          <a:ln w="28575">
            <a:solidFill>
              <a:srgbClr val="2D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9">
            <a:extLst>
              <a:ext uri="{FF2B5EF4-FFF2-40B4-BE49-F238E27FC236}">
                <a16:creationId xmlns:a16="http://schemas.microsoft.com/office/drawing/2014/main" id="{C8300A32-3DB8-4455-B5A6-65634414800A}"/>
              </a:ext>
            </a:extLst>
          </p:cNvPr>
          <p:cNvCxnSpPr/>
          <p:nvPr/>
        </p:nvCxnSpPr>
        <p:spPr>
          <a:xfrm>
            <a:off x="4214119" y="1941011"/>
            <a:ext cx="400902" cy="0"/>
          </a:xfrm>
          <a:prstGeom prst="line">
            <a:avLst/>
          </a:prstGeom>
          <a:ln w="28575">
            <a:solidFill>
              <a:srgbClr val="2D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0">
            <a:extLst>
              <a:ext uri="{FF2B5EF4-FFF2-40B4-BE49-F238E27FC236}">
                <a16:creationId xmlns:a16="http://schemas.microsoft.com/office/drawing/2014/main" id="{C2040DD6-676C-49FD-8370-BA3CD2F53F7A}"/>
              </a:ext>
            </a:extLst>
          </p:cNvPr>
          <p:cNvCxnSpPr/>
          <p:nvPr/>
        </p:nvCxnSpPr>
        <p:spPr>
          <a:xfrm>
            <a:off x="6787578" y="1941011"/>
            <a:ext cx="400902" cy="0"/>
          </a:xfrm>
          <a:prstGeom prst="line">
            <a:avLst/>
          </a:prstGeom>
          <a:ln w="28575">
            <a:solidFill>
              <a:srgbClr val="2D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1">
            <a:extLst>
              <a:ext uri="{FF2B5EF4-FFF2-40B4-BE49-F238E27FC236}">
                <a16:creationId xmlns:a16="http://schemas.microsoft.com/office/drawing/2014/main" id="{08A4468A-14F0-43D1-84A6-0F7E301693F1}"/>
              </a:ext>
            </a:extLst>
          </p:cNvPr>
          <p:cNvSpPr txBox="1"/>
          <p:nvPr/>
        </p:nvSpPr>
        <p:spPr>
          <a:xfrm>
            <a:off x="1096942" y="2143943"/>
            <a:ext cx="156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$49</a:t>
            </a:r>
          </a:p>
        </p:txBody>
      </p:sp>
      <p:sp>
        <p:nvSpPr>
          <p:cNvPr id="17" name="Rectangle 43">
            <a:extLst>
              <a:ext uri="{FF2B5EF4-FFF2-40B4-BE49-F238E27FC236}">
                <a16:creationId xmlns:a16="http://schemas.microsoft.com/office/drawing/2014/main" id="{899C70AD-C37B-4800-8771-175BC4CF6269}"/>
              </a:ext>
            </a:extLst>
          </p:cNvPr>
          <p:cNvSpPr/>
          <p:nvPr/>
        </p:nvSpPr>
        <p:spPr>
          <a:xfrm>
            <a:off x="1196197" y="3925915"/>
            <a:ext cx="1356508" cy="266120"/>
          </a:xfrm>
          <a:prstGeom prst="rect">
            <a:avLst/>
          </a:prstGeom>
          <a:noFill/>
          <a:ln w="28575"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cs typeface="+mn-ea"/>
              <a:sym typeface="+mn-lt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5B0E34AD-977D-4149-9E5E-87E53E9D3E81}"/>
              </a:ext>
            </a:extLst>
          </p:cNvPr>
          <p:cNvSpPr txBox="1"/>
          <p:nvPr/>
        </p:nvSpPr>
        <p:spPr>
          <a:xfrm>
            <a:off x="3648949" y="2143943"/>
            <a:ext cx="156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$99</a:t>
            </a:r>
          </a:p>
        </p:txBody>
      </p:sp>
      <p:sp>
        <p:nvSpPr>
          <p:cNvPr id="21" name="Rectangle 47">
            <a:extLst>
              <a:ext uri="{FF2B5EF4-FFF2-40B4-BE49-F238E27FC236}">
                <a16:creationId xmlns:a16="http://schemas.microsoft.com/office/drawing/2014/main" id="{D4D7F134-A6E7-43DD-BACF-5B2439416805}"/>
              </a:ext>
            </a:extLst>
          </p:cNvPr>
          <p:cNvSpPr/>
          <p:nvPr/>
        </p:nvSpPr>
        <p:spPr>
          <a:xfrm>
            <a:off x="3748204" y="3925915"/>
            <a:ext cx="1356508" cy="266120"/>
          </a:xfrm>
          <a:prstGeom prst="rect">
            <a:avLst/>
          </a:prstGeom>
          <a:noFill/>
          <a:ln w="28575"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cs typeface="+mn-ea"/>
              <a:sym typeface="+mn-lt"/>
            </a:endParaRPr>
          </a:p>
        </p:txBody>
      </p:sp>
      <p:sp>
        <p:nvSpPr>
          <p:cNvPr id="23" name="TextBox 49">
            <a:extLst>
              <a:ext uri="{FF2B5EF4-FFF2-40B4-BE49-F238E27FC236}">
                <a16:creationId xmlns:a16="http://schemas.microsoft.com/office/drawing/2014/main" id="{89BCD2CF-C0A2-43BE-AD41-7AC605C7B9C7}"/>
              </a:ext>
            </a:extLst>
          </p:cNvPr>
          <p:cNvSpPr txBox="1"/>
          <p:nvPr/>
        </p:nvSpPr>
        <p:spPr>
          <a:xfrm>
            <a:off x="6227936" y="2143943"/>
            <a:ext cx="156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$119</a:t>
            </a:r>
          </a:p>
        </p:txBody>
      </p:sp>
      <p:sp>
        <p:nvSpPr>
          <p:cNvPr id="25" name="Rectangle 51">
            <a:extLst>
              <a:ext uri="{FF2B5EF4-FFF2-40B4-BE49-F238E27FC236}">
                <a16:creationId xmlns:a16="http://schemas.microsoft.com/office/drawing/2014/main" id="{EF8B7FD0-E7B2-4C50-8CB4-060E656B4804}"/>
              </a:ext>
            </a:extLst>
          </p:cNvPr>
          <p:cNvSpPr/>
          <p:nvPr/>
        </p:nvSpPr>
        <p:spPr>
          <a:xfrm>
            <a:off x="6327191" y="3925915"/>
            <a:ext cx="1356508" cy="266120"/>
          </a:xfrm>
          <a:prstGeom prst="rect">
            <a:avLst/>
          </a:prstGeom>
          <a:noFill/>
          <a:ln w="28575"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87140C-A594-442B-A519-2AAAB2D48E0C}"/>
              </a:ext>
            </a:extLst>
          </p:cNvPr>
          <p:cNvSpPr txBox="1"/>
          <p:nvPr/>
        </p:nvSpPr>
        <p:spPr>
          <a:xfrm>
            <a:off x="968191" y="3179145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C785C7D-F3DB-46DD-94DC-9414E0372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35" y="396076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F9ACAB-8D17-4F63-9166-711058E94C01}"/>
              </a:ext>
            </a:extLst>
          </p:cNvPr>
          <p:cNvSpPr txBox="1"/>
          <p:nvPr/>
        </p:nvSpPr>
        <p:spPr>
          <a:xfrm>
            <a:off x="3528284" y="3179145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F70161AE-8E7F-4CBF-B97D-04BF690FA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0828" y="396076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6DDABE-314D-43C2-B8E4-6D6142CBD858}"/>
              </a:ext>
            </a:extLst>
          </p:cNvPr>
          <p:cNvSpPr txBox="1"/>
          <p:nvPr/>
        </p:nvSpPr>
        <p:spPr>
          <a:xfrm>
            <a:off x="6057797" y="3179145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1EA6A5C6-D812-4C7C-A2B6-14D4214D2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562" y="3948175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0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完整框架年终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1530</Words>
  <Application>Microsoft Office PowerPoint</Application>
  <PresentationFormat>自定义</PresentationFormat>
  <Paragraphs>360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FontAwesome</vt:lpstr>
      <vt:lpstr>Hiragino Sans GB W3</vt:lpstr>
      <vt:lpstr>等线</vt:lpstr>
      <vt:lpstr>等线 Light</vt:lpstr>
      <vt:lpstr>经典圆体简</vt:lpstr>
      <vt:lpstr>锐字云字库细黑体1.0</vt:lpstr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完整框架年终总结PPT模板</dc:title>
  <dc:creator>樊婷婷</dc:creator>
  <cp:lastModifiedBy>樊婷婷</cp:lastModifiedBy>
  <cp:revision>10</cp:revision>
  <dcterms:created xsi:type="dcterms:W3CDTF">2017-09-21T07:10:14Z</dcterms:created>
  <dcterms:modified xsi:type="dcterms:W3CDTF">2017-09-22T01:22:14Z</dcterms:modified>
</cp:coreProperties>
</file>